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ACF6C-ADF5-4246-821D-EAF10549C73B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334E-2E9C-4BD2-95C5-5DD4C39BA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namethatfont.net/facebook-logo-font/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au.int/Maritime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I I I I DAY 1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4" r="24"/>
          <a:stretch>
            <a:fillRect/>
          </a:stretch>
        </p:blipFill>
        <p:spPr>
          <a:xfrm>
            <a:off x="1828800" y="1600200"/>
            <a:ext cx="5486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I I I S DAY 2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4" r="24"/>
          <a:stretch>
            <a:fillRect/>
          </a:stretch>
        </p:blipFill>
        <p:spPr>
          <a:xfrm>
            <a:off x="1828800" y="1600200"/>
            <a:ext cx="5486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I I S DAY 3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4" r="24"/>
          <a:stretch>
            <a:fillRect/>
          </a:stretch>
        </p:blipFill>
        <p:spPr>
          <a:xfrm>
            <a:off x="1828800" y="1600200"/>
            <a:ext cx="5486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162175" y="4419600"/>
            <a:ext cx="47957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Together, let’s navigate the FUTURE... NOW!</a:t>
            </a:r>
          </a:p>
          <a:p>
            <a:pPr algn="ctr"/>
            <a:r>
              <a:rPr lang="it-IT" b="1" dirty="0" smtClean="0">
                <a:hlinkClick r:id="rId2"/>
              </a:rPr>
              <a:t>www.</a:t>
            </a:r>
            <a:r>
              <a:rPr lang="en-US" b="1" dirty="0" smtClean="0">
                <a:hlinkClick r:id="rId2"/>
              </a:rPr>
              <a:t>AU.int/Maritime</a:t>
            </a:r>
            <a:r>
              <a:rPr lang="en-US" b="1" dirty="0" smtClean="0"/>
              <a:t> </a:t>
            </a:r>
          </a:p>
          <a:p>
            <a:pPr algn="ctr"/>
            <a:r>
              <a:rPr lang="en-US" sz="2800" b="1" smtClean="0">
                <a:latin typeface="Mistral" pitchFamily="66" charset="0"/>
              </a:rPr>
              <a:t>…</a:t>
            </a:r>
            <a:r>
              <a:rPr lang="en-US" sz="2800" b="1" smtClean="0">
                <a:solidFill>
                  <a:schemeClr val="tx2"/>
                </a:solidFill>
                <a:latin typeface="Mistral" pitchFamily="66" charset="0"/>
              </a:rPr>
              <a:t>Swim with </a:t>
            </a:r>
            <a:r>
              <a:rPr lang="en-US" sz="2800" b="1" dirty="0" smtClean="0">
                <a:solidFill>
                  <a:schemeClr val="tx2"/>
                </a:solidFill>
                <a:latin typeface="Mistral" pitchFamily="66" charset="0"/>
              </a:rPr>
              <a:t>us on</a:t>
            </a:r>
          </a:p>
          <a:p>
            <a:pPr algn="ctr"/>
            <a:r>
              <a:rPr lang="en-US" sz="2800" b="1" dirty="0" smtClean="0">
                <a:latin typeface="Mistral" pitchFamily="66" charset="0"/>
              </a:rPr>
              <a:t> </a:t>
            </a:r>
            <a:r>
              <a:rPr lang="en-US" sz="2800" b="1" dirty="0" smtClean="0"/>
              <a:t> </a:t>
            </a:r>
          </a:p>
          <a:p>
            <a:pPr algn="ctr"/>
            <a:endParaRPr lang="en-US" b="1" dirty="0" smtClean="0"/>
          </a:p>
          <a:p>
            <a:endParaRPr lang="en-US" dirty="0"/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1019175" y="6324599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chemeClr val="tx2">
                    <a:lumMod val="75000"/>
                  </a:schemeClr>
                </a:solidFill>
                <a:latin typeface="Mistral" pitchFamily="66" charset="0"/>
              </a:rPr>
              <a:t>Arabic, English, French,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latin typeface="Mistral" pitchFamily="66" charset="0"/>
              </a:rPr>
              <a:t>Kiswahili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  <a:latin typeface="Mistral" pitchFamily="66" charset="0"/>
              </a:rPr>
              <a:t>and Portuguese.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Mistral" pitchFamily="66" charset="0"/>
            </a:endParaRPr>
          </a:p>
        </p:txBody>
      </p:sp>
      <p:pic>
        <p:nvPicPr>
          <p:cNvPr id="19" name="Picture 9" descr="http://www.namethatfont.net/facebook-logo-font/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5514079"/>
            <a:ext cx="1752600" cy="81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5562600"/>
            <a:ext cx="1447800" cy="68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0"/>
            <a:ext cx="5172075" cy="4375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391025" y="5715000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&amp;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31" name="Picture 7" descr="http://www.africa-union.org/root/au/Conferences/2008/january/summit/css/ping_electio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" y="2"/>
            <a:ext cx="761999" cy="1030012"/>
          </a:xfrm>
          <a:prstGeom prst="rect">
            <a:avLst/>
          </a:prstGeom>
          <a:noFill/>
        </p:spPr>
      </p:pic>
      <p:pic>
        <p:nvPicPr>
          <p:cNvPr id="1033" name="Picture 9" descr="http://www.au.int/en/dp/dcpauc/sites/default/files/DCP.jpg?129415611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458201" y="0"/>
            <a:ext cx="685799" cy="10168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skamedomguia</dc:creator>
  <cp:lastModifiedBy>skamedomguia</cp:lastModifiedBy>
  <cp:revision>10</cp:revision>
  <dcterms:created xsi:type="dcterms:W3CDTF">2011-11-17T07:41:39Z</dcterms:created>
  <dcterms:modified xsi:type="dcterms:W3CDTF">2011-11-17T11:31:29Z</dcterms:modified>
</cp:coreProperties>
</file>