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D2BA9-ED18-42B3-B13A-E7622401F47F}" type="doc">
      <dgm:prSet loTypeId="urn:microsoft.com/office/officeart/2005/8/layout/lProcess3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354E759-375F-453B-9505-098846F9C6BB}">
      <dgm:prSet/>
      <dgm:spPr/>
      <dgm:t>
        <a:bodyPr/>
        <a:lstStyle/>
        <a:p>
          <a:pPr rtl="0"/>
          <a:endParaRPr lang="en-US" dirty="0"/>
        </a:p>
      </dgm:t>
    </dgm:pt>
    <dgm:pt modelId="{12B77A1B-6CC6-4C83-A49A-DEE7EE694FE9}" type="parTrans" cxnId="{D0D5A4E0-E10D-4687-9506-48F22EC37842}">
      <dgm:prSet/>
      <dgm:spPr/>
      <dgm:t>
        <a:bodyPr/>
        <a:lstStyle/>
        <a:p>
          <a:endParaRPr lang="en-US"/>
        </a:p>
      </dgm:t>
    </dgm:pt>
    <dgm:pt modelId="{1CD01758-09C4-4864-B87B-0B602F6C13AC}" type="sibTrans" cxnId="{D0D5A4E0-E10D-4687-9506-48F22EC37842}">
      <dgm:prSet/>
      <dgm:spPr/>
      <dgm:t>
        <a:bodyPr/>
        <a:lstStyle/>
        <a:p>
          <a:endParaRPr lang="en-US"/>
        </a:p>
      </dgm:t>
    </dgm:pt>
    <dgm:pt modelId="{CED68103-E804-4EA7-9BDE-53DD10823CAC}" type="pres">
      <dgm:prSet presAssocID="{C08D2BA9-ED18-42B3-B13A-E7622401F47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C8003C2-E980-48BA-963C-201FB2EAA12D}" type="pres">
      <dgm:prSet presAssocID="{0354E759-375F-453B-9505-098846F9C6BB}" presName="horFlow" presStyleCnt="0"/>
      <dgm:spPr/>
    </dgm:pt>
    <dgm:pt modelId="{DBB396B9-536A-49A8-A6EC-F8155A43856F}" type="pres">
      <dgm:prSet presAssocID="{0354E759-375F-453B-9505-098846F9C6BB}" presName="bigChev" presStyleLbl="node1" presStyleIdx="0" presStyleCnt="1" custScaleX="196538" custScaleY="80494" custLinFactNeighborX="6017" custLinFactNeighborY="-5063"/>
      <dgm:spPr/>
    </dgm:pt>
  </dgm:ptLst>
  <dgm:cxnLst>
    <dgm:cxn modelId="{E99404FD-2E49-4609-8365-9DE69F1AB79E}" type="presOf" srcId="{C08D2BA9-ED18-42B3-B13A-E7622401F47F}" destId="{CED68103-E804-4EA7-9BDE-53DD10823CAC}" srcOrd="0" destOrd="0" presId="urn:microsoft.com/office/officeart/2005/8/layout/lProcess3"/>
    <dgm:cxn modelId="{D0D5A4E0-E10D-4687-9506-48F22EC37842}" srcId="{C08D2BA9-ED18-42B3-B13A-E7622401F47F}" destId="{0354E759-375F-453B-9505-098846F9C6BB}" srcOrd="0" destOrd="0" parTransId="{12B77A1B-6CC6-4C83-A49A-DEE7EE694FE9}" sibTransId="{1CD01758-09C4-4864-B87B-0B602F6C13AC}"/>
    <dgm:cxn modelId="{0C04E9A4-A6E2-4E07-9B05-AF9600363E3C}" type="presOf" srcId="{0354E759-375F-453B-9505-098846F9C6BB}" destId="{DBB396B9-536A-49A8-A6EC-F8155A43856F}" srcOrd="0" destOrd="0" presId="urn:microsoft.com/office/officeart/2005/8/layout/lProcess3"/>
    <dgm:cxn modelId="{50326B3F-76DF-4F29-BE1F-4F07E7627B7A}" type="presParOf" srcId="{CED68103-E804-4EA7-9BDE-53DD10823CAC}" destId="{7C8003C2-E980-48BA-963C-201FB2EAA12D}" srcOrd="0" destOrd="0" presId="urn:microsoft.com/office/officeart/2005/8/layout/lProcess3"/>
    <dgm:cxn modelId="{A7692BA3-EC5F-4B43-BE0E-8E4DD6CDD29B}" type="presParOf" srcId="{7C8003C2-E980-48BA-963C-201FB2EAA12D}" destId="{DBB396B9-536A-49A8-A6EC-F8155A43856F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9F39-D8F0-472E-8AC5-AEB9F0A0E0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8E42-C043-44B4-901F-DBF9902F3D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/>
        </p:nvGraphicFramePr>
        <p:xfrm>
          <a:off x="1295400" y="304801"/>
          <a:ext cx="7848599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-15481" y="0"/>
            <a:ext cx="9143715" cy="6858951"/>
          </a:xfrm>
          <a:blipFill>
            <a:blip r:embed="rId6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 2" pitchFamily="18" charset="2"/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en-US" sz="4800" dirty="0" smtClean="0">
              <a:solidFill>
                <a:schemeClr val="accent3">
                  <a:lumMod val="50000"/>
                </a:schemeClr>
              </a:solidFill>
              <a:latin typeface="Blackadder ITC" pitchFamily="82" charset="0"/>
              <a:cs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en-US" sz="4800">
              <a:solidFill>
                <a:schemeClr val="accent3">
                  <a:lumMod val="50000"/>
                </a:schemeClr>
              </a:solidFill>
              <a:latin typeface="Blackadder ITC" pitchFamily="82" charset="0"/>
              <a:cs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Blackadder ITC" pitchFamily="82" charset="0"/>
                <a:cs typeface="Arial" pitchFamily="34" charset="0"/>
              </a:rPr>
              <a:t>The Citizen and Diaspora Organization</a:t>
            </a:r>
          </a:p>
          <a:p>
            <a:pPr algn="ctr">
              <a:buFont typeface="Wingdings 2" pitchFamily="18" charset="2"/>
              <a:buNone/>
            </a:pP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Brush Script MT" pitchFamily="66" charset="0"/>
                <a:cs typeface="Arial" pitchFamily="34" charset="0"/>
              </a:rPr>
              <a:t>CIDO</a:t>
            </a:r>
          </a:p>
          <a:p>
            <a:pPr algn="ctr">
              <a:buFont typeface="Wingdings 2" pitchFamily="18" charset="2"/>
              <a:buNone/>
            </a:pP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Blackadder ITC" pitchFamily="82" charset="0"/>
                <a:cs typeface="Arial" pitchFamily="34" charset="0"/>
              </a:rPr>
              <a:t>“Drawing on the Power of Africa’s People”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Parchment" pitchFamily="66" charset="0"/>
                <a:cs typeface="Arial" pitchFamily="34" charset="0"/>
              </a:rPr>
              <a:t>CIDO</a:t>
            </a:r>
          </a:p>
          <a:p>
            <a:pPr algn="ctr">
              <a:buFont typeface="Wingdings 2" pitchFamily="18" charset="2"/>
              <a:buNone/>
            </a:pPr>
            <a:endParaRPr lang="en-US" sz="4800" dirty="0" smtClean="0">
              <a:solidFill>
                <a:schemeClr val="accent3">
                  <a:lumMod val="50000"/>
                </a:schemeClr>
              </a:solidFill>
              <a:latin typeface="Blackadder ITC" pitchFamily="82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52D7A-1CF8-4375-ACFB-9709C366962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lowchart: Punched Tape 5"/>
          <p:cNvSpPr/>
          <p:nvPr/>
        </p:nvSpPr>
        <p:spPr>
          <a:xfrm>
            <a:off x="0" y="304800"/>
            <a:ext cx="9144000" cy="152400"/>
          </a:xfrm>
          <a:prstGeom prst="flowChartPunchedTap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86200" y="685800"/>
            <a:ext cx="15240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lowchart: Punched Tape 19"/>
          <p:cNvSpPr/>
          <p:nvPr/>
        </p:nvSpPr>
        <p:spPr>
          <a:xfrm>
            <a:off x="0" y="6096000"/>
            <a:ext cx="9144000" cy="152400"/>
          </a:xfrm>
          <a:prstGeom prst="flowChartPunchedTap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Punched Tape 20"/>
          <p:cNvSpPr/>
          <p:nvPr/>
        </p:nvSpPr>
        <p:spPr>
          <a:xfrm>
            <a:off x="0" y="6324600"/>
            <a:ext cx="9144000" cy="152400"/>
          </a:xfrm>
          <a:prstGeom prst="flowChartPunchedTap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unched Tape 21"/>
          <p:cNvSpPr/>
          <p:nvPr/>
        </p:nvSpPr>
        <p:spPr>
          <a:xfrm>
            <a:off x="0" y="5867400"/>
            <a:ext cx="9144000" cy="152400"/>
          </a:xfrm>
          <a:prstGeom prst="flowChartPunchedTap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Guiding Vision  </dc:title>
  <dc:creator>Ifedayom</dc:creator>
  <cp:lastModifiedBy>Ifedayom</cp:lastModifiedBy>
  <cp:revision>6</cp:revision>
  <dcterms:created xsi:type="dcterms:W3CDTF">2014-04-11T05:40:18Z</dcterms:created>
  <dcterms:modified xsi:type="dcterms:W3CDTF">2014-04-11T06:24:21Z</dcterms:modified>
</cp:coreProperties>
</file>