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sldIdLst>
    <p:sldId id="256" r:id="rId2"/>
    <p:sldId id="272" r:id="rId3"/>
    <p:sldId id="258" r:id="rId4"/>
    <p:sldId id="275" r:id="rId5"/>
    <p:sldId id="274" r:id="rId6"/>
    <p:sldId id="268" r:id="rId7"/>
    <p:sldId id="266" r:id="rId8"/>
    <p:sldId id="261" r:id="rId9"/>
    <p:sldId id="269" r:id="rId10"/>
    <p:sldId id="262" r:id="rId11"/>
    <p:sldId id="263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as KYELEM" initials="M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491DF-D1D6-4597-AB74-8B5865A66E29}" type="doc">
      <dgm:prSet loTypeId="urn:microsoft.com/office/officeart/2005/8/layout/process3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2D0C9D-68B9-4A0D-8C59-6C98E3D7C76A}">
      <dgm:prSet phldrT="[Texte]"/>
      <dgm:spPr>
        <a:xfrm>
          <a:off x="4093" y="33385"/>
          <a:ext cx="1861062" cy="99718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/>
              <a:ea typeface="+mn-ea"/>
              <a:cs typeface="+mn-cs"/>
            </a:rPr>
            <a:t>Etats de lieux des activités réalisées</a:t>
          </a:r>
        </a:p>
      </dgm:t>
    </dgm:pt>
    <dgm:pt modelId="{90645B15-A635-4C02-A1EA-76D364F2E6E4}" type="parTrans" cxnId="{2856436F-49CF-4C2E-ACD2-7072BC62B678}">
      <dgm:prSet/>
      <dgm:spPr/>
      <dgm:t>
        <a:bodyPr/>
        <a:lstStyle/>
        <a:p>
          <a:endParaRPr lang="fr-FR"/>
        </a:p>
      </dgm:t>
    </dgm:pt>
    <dgm:pt modelId="{24DD80B7-C1CD-4231-A3DC-90CD76D7FF0E}" type="sibTrans" cxnId="{2856436F-49CF-4C2E-ACD2-7072BC62B678}">
      <dgm:prSet/>
      <dgm:spPr>
        <a:xfrm>
          <a:off x="2147286" y="1341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fr-F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FC599A-E383-4BF8-B541-207F822520D2}">
      <dgm:prSet phldrT="[Texte]"/>
      <dgm:spPr>
        <a:xfrm>
          <a:off x="385274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Activités réalisées par objectif </a:t>
          </a:r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spécifique de la feuille de route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B8A7D3-0022-44DD-B897-7465C10CFA25}" type="parTrans" cxnId="{52FBF685-2C57-4007-A8DA-43D93EDA78DC}">
      <dgm:prSet/>
      <dgm:spPr/>
      <dgm:t>
        <a:bodyPr/>
        <a:lstStyle/>
        <a:p>
          <a:endParaRPr lang="fr-FR"/>
        </a:p>
      </dgm:t>
    </dgm:pt>
    <dgm:pt modelId="{13595D3C-B740-4628-8CC2-DF3B49333CCA}" type="sibTrans" cxnId="{52FBF685-2C57-4007-A8DA-43D93EDA78DC}">
      <dgm:prSet/>
      <dgm:spPr/>
      <dgm:t>
        <a:bodyPr/>
        <a:lstStyle/>
        <a:p>
          <a:endParaRPr lang="fr-FR"/>
        </a:p>
      </dgm:t>
    </dgm:pt>
    <dgm:pt modelId="{DB625A9C-7E89-45A3-89C6-0A2A8C2E3DD8}">
      <dgm:prSet phldrT="[Texte]"/>
      <dgm:spPr>
        <a:xfrm>
          <a:off x="2993677" y="33385"/>
          <a:ext cx="1861062" cy="997188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/>
              <a:ea typeface="+mn-ea"/>
              <a:cs typeface="+mn-cs"/>
            </a:rPr>
            <a:t>Evaluation de l'étape</a:t>
          </a:r>
        </a:p>
      </dgm:t>
    </dgm:pt>
    <dgm:pt modelId="{E12EF99A-4D3C-4096-AEC5-E78D29658ADB}" type="parTrans" cxnId="{D593A71D-1138-4426-9CEC-FAFFBA939FB6}">
      <dgm:prSet/>
      <dgm:spPr/>
      <dgm:t>
        <a:bodyPr/>
        <a:lstStyle/>
        <a:p>
          <a:endParaRPr lang="fr-FR"/>
        </a:p>
      </dgm:t>
    </dgm:pt>
    <dgm:pt modelId="{553124F7-54FB-4BA1-B4FC-DDFF8C51863C}" type="sibTrans" cxnId="{D593A71D-1138-4426-9CEC-FAFFBA939FB6}">
      <dgm:prSet/>
      <dgm:spPr>
        <a:xfrm>
          <a:off x="5136871" y="1341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fr-F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05B023-E6F6-4FE8-9891-8FC5785A8344}">
      <dgm:prSet phldrT="[Texte]"/>
      <dgm:spPr>
        <a:xfrm>
          <a:off x="5983262" y="33385"/>
          <a:ext cx="1861062" cy="997188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/>
              <a:ea typeface="+mn-ea"/>
              <a:cs typeface="+mn-cs"/>
            </a:rPr>
            <a:t>Programmation des activités</a:t>
          </a:r>
        </a:p>
      </dgm:t>
    </dgm:pt>
    <dgm:pt modelId="{601DDF82-7AEA-4642-B25B-384962322B29}" type="parTrans" cxnId="{42973FE4-D890-4A77-A560-056FCA3BF145}">
      <dgm:prSet/>
      <dgm:spPr/>
      <dgm:t>
        <a:bodyPr/>
        <a:lstStyle/>
        <a:p>
          <a:endParaRPr lang="fr-FR"/>
        </a:p>
      </dgm:t>
    </dgm:pt>
    <dgm:pt modelId="{55A19141-D45A-4BC1-BA8C-752D5E297812}" type="sibTrans" cxnId="{42973FE4-D890-4A77-A560-056FCA3BF145}">
      <dgm:prSet/>
      <dgm:spPr/>
      <dgm:t>
        <a:bodyPr/>
        <a:lstStyle/>
        <a:p>
          <a:endParaRPr lang="fr-FR"/>
        </a:p>
      </dgm:t>
    </dgm:pt>
    <dgm:pt modelId="{2C980DA8-8C14-43A3-8EAE-2557D90193EF}">
      <dgm:prSet phldrT="[Texte]"/>
      <dgm:spPr>
        <a:xfrm>
          <a:off x="6364443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Résultats attendus des activités identifiées par objectif </a:t>
          </a:r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spécifique de la feuille de route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71BBF92-DC49-4DDC-8FBA-A2DE98394409}" type="parTrans" cxnId="{9E8ECE0D-F916-44BE-B1FF-F2EE19ECE46B}">
      <dgm:prSet/>
      <dgm:spPr/>
      <dgm:t>
        <a:bodyPr/>
        <a:lstStyle/>
        <a:p>
          <a:endParaRPr lang="fr-FR"/>
        </a:p>
      </dgm:t>
    </dgm:pt>
    <dgm:pt modelId="{79490FD7-6879-46F7-B915-C0E5D8021283}" type="sibTrans" cxnId="{9E8ECE0D-F916-44BE-B1FF-F2EE19ECE46B}">
      <dgm:prSet/>
      <dgm:spPr/>
      <dgm:t>
        <a:bodyPr/>
        <a:lstStyle/>
        <a:p>
          <a:endParaRPr lang="fr-FR"/>
        </a:p>
      </dgm:t>
    </dgm:pt>
    <dgm:pt modelId="{F75EC2AF-B545-44EB-97A8-BA977C78DF15}">
      <dgm:prSet phldrT="[Texte]"/>
      <dgm:spPr>
        <a:xfrm>
          <a:off x="385274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Résultats acquis par grappe d'activités</a:t>
          </a:r>
        </a:p>
      </dgm:t>
    </dgm:pt>
    <dgm:pt modelId="{52E762F9-AD19-4DC9-968E-8B6D6C7CB927}" type="parTrans" cxnId="{76640A46-4A8E-4496-A333-E0EBF771F758}">
      <dgm:prSet/>
      <dgm:spPr/>
      <dgm:t>
        <a:bodyPr/>
        <a:lstStyle/>
        <a:p>
          <a:endParaRPr lang="fr-FR"/>
        </a:p>
      </dgm:t>
    </dgm:pt>
    <dgm:pt modelId="{B519B447-6513-4339-86EB-4D403F97920F}" type="sibTrans" cxnId="{76640A46-4A8E-4496-A333-E0EBF771F758}">
      <dgm:prSet/>
      <dgm:spPr/>
      <dgm:t>
        <a:bodyPr/>
        <a:lstStyle/>
        <a:p>
          <a:endParaRPr lang="fr-FR"/>
        </a:p>
      </dgm:t>
    </dgm:pt>
    <dgm:pt modelId="{23EE4736-9FB4-48F2-A458-E49EA6276FDB}">
      <dgm:prSet phldrT="[Texte]"/>
      <dgm:spPr>
        <a:xfrm>
          <a:off x="385274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Ecart entre résultats acquis et résultats attendus</a:t>
          </a:r>
        </a:p>
      </dgm:t>
    </dgm:pt>
    <dgm:pt modelId="{1274A084-1F88-4189-9C11-C425511EB115}" type="parTrans" cxnId="{C60DB7A4-6730-4F21-BDAC-D53DD4009008}">
      <dgm:prSet/>
      <dgm:spPr/>
      <dgm:t>
        <a:bodyPr/>
        <a:lstStyle/>
        <a:p>
          <a:endParaRPr lang="fr-FR"/>
        </a:p>
      </dgm:t>
    </dgm:pt>
    <dgm:pt modelId="{8B175A82-ED12-49ED-825D-39AFC88DA8DC}" type="sibTrans" cxnId="{C60DB7A4-6730-4F21-BDAC-D53DD4009008}">
      <dgm:prSet/>
      <dgm:spPr/>
      <dgm:t>
        <a:bodyPr/>
        <a:lstStyle/>
        <a:p>
          <a:endParaRPr lang="fr-FR"/>
        </a:p>
      </dgm:t>
    </dgm:pt>
    <dgm:pt modelId="{145D7337-36D4-497F-B2EE-E2784E5EE946}">
      <dgm:prSet phldrT="[Texte]"/>
      <dgm:spPr>
        <a:xfrm>
          <a:off x="3374859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Evaluation de la réalisation des objectifs</a:t>
          </a:r>
        </a:p>
      </dgm:t>
    </dgm:pt>
    <dgm:pt modelId="{0C46923E-43CD-4DF8-87AD-852D9A00F260}" type="sibTrans" cxnId="{76DB4B9A-768F-49B3-A995-FCE339B20409}">
      <dgm:prSet/>
      <dgm:spPr/>
      <dgm:t>
        <a:bodyPr/>
        <a:lstStyle/>
        <a:p>
          <a:endParaRPr lang="fr-FR"/>
        </a:p>
      </dgm:t>
    </dgm:pt>
    <dgm:pt modelId="{10A363C6-E977-44CC-9DA1-8F5ACDE097CB}" type="parTrans" cxnId="{76DB4B9A-768F-49B3-A995-FCE339B20409}">
      <dgm:prSet/>
      <dgm:spPr/>
      <dgm:t>
        <a:bodyPr/>
        <a:lstStyle/>
        <a:p>
          <a:endParaRPr lang="fr-FR"/>
        </a:p>
      </dgm:t>
    </dgm:pt>
    <dgm:pt modelId="{09B3F588-AC7A-4A37-8DFE-F672703A7BEE}">
      <dgm:prSet phldrT="[Texte]"/>
      <dgm:spPr>
        <a:xfrm>
          <a:off x="3374859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Analyse critique de la mise en oeuvre des actions et de la mobilisation des ressources</a:t>
          </a:r>
        </a:p>
      </dgm:t>
    </dgm:pt>
    <dgm:pt modelId="{E52C8DFD-EFAE-4D9E-86D3-C5586AF74E69}" type="parTrans" cxnId="{75D1DB86-E807-462C-BA99-B05F88F26F94}">
      <dgm:prSet/>
      <dgm:spPr/>
      <dgm:t>
        <a:bodyPr/>
        <a:lstStyle/>
        <a:p>
          <a:endParaRPr lang="fr-FR"/>
        </a:p>
      </dgm:t>
    </dgm:pt>
    <dgm:pt modelId="{FB4531D7-FA6F-40C5-BB1F-EC04502331F5}" type="sibTrans" cxnId="{75D1DB86-E807-462C-BA99-B05F88F26F94}">
      <dgm:prSet/>
      <dgm:spPr/>
      <dgm:t>
        <a:bodyPr/>
        <a:lstStyle/>
        <a:p>
          <a:endParaRPr lang="fr-FR"/>
        </a:p>
      </dgm:t>
    </dgm:pt>
    <dgm:pt modelId="{B89EB25B-15BB-4D7A-AA17-93FADA664838}">
      <dgm:prSet phldrT="[Texte]"/>
      <dgm:spPr>
        <a:xfrm>
          <a:off x="3374859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4A664D-FE22-4595-AFEC-14A706662FE0}" type="parTrans" cxnId="{655AF031-D36F-4864-B212-9289DC66AF83}">
      <dgm:prSet/>
      <dgm:spPr/>
      <dgm:t>
        <a:bodyPr/>
        <a:lstStyle/>
        <a:p>
          <a:endParaRPr lang="fr-FR"/>
        </a:p>
      </dgm:t>
    </dgm:pt>
    <dgm:pt modelId="{EEE993CD-0EAD-4095-B237-BE91AAA475E8}" type="sibTrans" cxnId="{655AF031-D36F-4864-B212-9289DC66AF83}">
      <dgm:prSet/>
      <dgm:spPr/>
      <dgm:t>
        <a:bodyPr/>
        <a:lstStyle/>
        <a:p>
          <a:endParaRPr lang="fr-FR"/>
        </a:p>
      </dgm:t>
    </dgm:pt>
    <dgm:pt modelId="{A5EA9E42-CF4A-4056-804C-B30E4D0BDB14}">
      <dgm:prSet phldrT="[Texte]"/>
      <dgm:spPr>
        <a:xfrm>
          <a:off x="3374859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Evaluation des besoins</a:t>
          </a:r>
        </a:p>
      </dgm:t>
    </dgm:pt>
    <dgm:pt modelId="{CDA17275-FCF5-48F9-83AD-72A498A6E0DC}" type="parTrans" cxnId="{4F5FE63B-01D2-4BFE-8286-C4B515EF3345}">
      <dgm:prSet/>
      <dgm:spPr/>
      <dgm:t>
        <a:bodyPr/>
        <a:lstStyle/>
        <a:p>
          <a:endParaRPr lang="fr-FR"/>
        </a:p>
      </dgm:t>
    </dgm:pt>
    <dgm:pt modelId="{EF28C72C-C315-4F58-B3D6-3E2C654D25E7}" type="sibTrans" cxnId="{4F5FE63B-01D2-4BFE-8286-C4B515EF3345}">
      <dgm:prSet/>
      <dgm:spPr/>
      <dgm:t>
        <a:bodyPr/>
        <a:lstStyle/>
        <a:p>
          <a:endParaRPr lang="fr-FR"/>
        </a:p>
      </dgm:t>
    </dgm:pt>
    <dgm:pt modelId="{54BFF710-3497-408C-8A98-70FD8D4E3EF2}">
      <dgm:prSet phldrT="[Texte]"/>
      <dgm:spPr>
        <a:xfrm>
          <a:off x="6364443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Stratégies de mise en oeuvre</a:t>
          </a:r>
        </a:p>
      </dgm:t>
    </dgm:pt>
    <dgm:pt modelId="{34EA220A-477C-42AB-A4CE-38CDD53B0214}" type="parTrans" cxnId="{C481868E-3582-4932-B387-5FCF2169C3D6}">
      <dgm:prSet/>
      <dgm:spPr/>
      <dgm:t>
        <a:bodyPr/>
        <a:lstStyle/>
        <a:p>
          <a:endParaRPr lang="fr-FR"/>
        </a:p>
      </dgm:t>
    </dgm:pt>
    <dgm:pt modelId="{4F184569-686D-49F3-85D9-7E87FEA7072E}" type="sibTrans" cxnId="{C481868E-3582-4932-B387-5FCF2169C3D6}">
      <dgm:prSet/>
      <dgm:spPr/>
      <dgm:t>
        <a:bodyPr/>
        <a:lstStyle/>
        <a:p>
          <a:endParaRPr lang="fr-FR"/>
        </a:p>
      </dgm:t>
    </dgm:pt>
    <dgm:pt modelId="{48F42D6B-F709-4291-9422-31AA9BFE51F8}">
      <dgm:prSet phldrT="[Texte]"/>
      <dgm:spPr>
        <a:xfrm>
          <a:off x="6364443" y="698177"/>
          <a:ext cx="1861062" cy="3794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Indicateurs</a:t>
          </a:r>
        </a:p>
      </dgm:t>
    </dgm:pt>
    <dgm:pt modelId="{16761110-CE74-46AA-BB55-432FA58C59A7}" type="parTrans" cxnId="{4BC94BE1-1B04-4B88-972B-0D71DD9B0742}">
      <dgm:prSet/>
      <dgm:spPr/>
      <dgm:t>
        <a:bodyPr/>
        <a:lstStyle/>
        <a:p>
          <a:endParaRPr lang="fr-FR"/>
        </a:p>
      </dgm:t>
    </dgm:pt>
    <dgm:pt modelId="{2968DA9B-B6D5-44EE-A2CE-18AC4D4FE21D}" type="sibTrans" cxnId="{4BC94BE1-1B04-4B88-972B-0D71DD9B0742}">
      <dgm:prSet/>
      <dgm:spPr/>
      <dgm:t>
        <a:bodyPr/>
        <a:lstStyle/>
        <a:p>
          <a:endParaRPr lang="fr-FR"/>
        </a:p>
      </dgm:t>
    </dgm:pt>
    <dgm:pt modelId="{32725D51-7541-4B88-B85B-C08EC1078E6C}">
      <dgm:prSet phldrT="[Texte]"/>
      <dgm:spPr>
        <a:xfrm>
          <a:off x="385274" y="698177"/>
          <a:ext cx="1861062" cy="3794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Partenaires clés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0D1EA5-913B-44C1-9845-0E49A9F3DAE2}" type="parTrans" cxnId="{5C20B14D-05CE-4A26-8350-29AE3CD79818}">
      <dgm:prSet/>
      <dgm:spPr/>
      <dgm:t>
        <a:bodyPr/>
        <a:lstStyle/>
        <a:p>
          <a:endParaRPr lang="fr-FR"/>
        </a:p>
      </dgm:t>
    </dgm:pt>
    <dgm:pt modelId="{1B7FAC14-F4C8-437C-AC72-2223A154E7B9}" type="sibTrans" cxnId="{5C20B14D-05CE-4A26-8350-29AE3CD79818}">
      <dgm:prSet/>
      <dgm:spPr/>
      <dgm:t>
        <a:bodyPr/>
        <a:lstStyle/>
        <a:p>
          <a:endParaRPr lang="fr-FR"/>
        </a:p>
      </dgm:t>
    </dgm:pt>
    <dgm:pt modelId="{700AF4BE-434C-4A6A-9A5C-B1FD8BBEB157}">
      <dgm:prSet phldrT="[Texte]"/>
      <dgm:spPr>
        <a:xfrm>
          <a:off x="3374859" y="698177"/>
          <a:ext cx="1861062" cy="3794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Evaluation de la coordination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5F8769-BC98-4C8D-8244-96E2F3C23C6D}" type="parTrans" cxnId="{DAF0662E-3250-4C9D-A646-26AEFA6CD9A1}">
      <dgm:prSet/>
      <dgm:spPr/>
      <dgm:t>
        <a:bodyPr/>
        <a:lstStyle/>
        <a:p>
          <a:endParaRPr lang="fr-FR"/>
        </a:p>
      </dgm:t>
    </dgm:pt>
    <dgm:pt modelId="{9AF31052-865C-46E4-A91B-C84BC1649B8B}" type="sibTrans" cxnId="{DAF0662E-3250-4C9D-A646-26AEFA6CD9A1}">
      <dgm:prSet/>
      <dgm:spPr/>
      <dgm:t>
        <a:bodyPr/>
        <a:lstStyle/>
        <a:p>
          <a:endParaRPr lang="fr-FR"/>
        </a:p>
      </dgm:t>
    </dgm:pt>
    <dgm:pt modelId="{353F157A-016F-4A38-8D70-29D898C739ED}" type="pres">
      <dgm:prSet presAssocID="{4F5491DF-D1D6-4597-AB74-8B5865A66E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1FF35A-070F-43E8-AA3F-A9095BFAD3D2}" type="pres">
      <dgm:prSet presAssocID="{F82D0C9D-68B9-4A0D-8C59-6C98E3D7C76A}" presName="composite" presStyleCnt="0"/>
      <dgm:spPr/>
    </dgm:pt>
    <dgm:pt modelId="{5114425C-93B3-43DE-B39E-5DCFA2C93FB4}" type="pres">
      <dgm:prSet presAssocID="{F82D0C9D-68B9-4A0D-8C59-6C98E3D7C76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F56B5B-4AD8-4EE7-A621-26F5660FA4EF}" type="pres">
      <dgm:prSet presAssocID="{F82D0C9D-68B9-4A0D-8C59-6C98E3D7C76A}" presName="parSh" presStyleLbl="node1" presStyleIdx="0" presStyleCnt="3"/>
      <dgm:spPr/>
      <dgm:t>
        <a:bodyPr/>
        <a:lstStyle/>
        <a:p>
          <a:endParaRPr lang="fr-FR"/>
        </a:p>
      </dgm:t>
    </dgm:pt>
    <dgm:pt modelId="{07F845E4-CA1C-4130-BD0D-19E8012DF7DE}" type="pres">
      <dgm:prSet presAssocID="{F82D0C9D-68B9-4A0D-8C59-6C98E3D7C76A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1D1F33C1-398F-484A-B5EC-69ED33E10824}" type="pres">
      <dgm:prSet presAssocID="{24DD80B7-C1CD-4231-A3DC-90CD76D7FF0E}" presName="sibTrans" presStyleLbl="sibTrans2D1" presStyleIdx="0" presStyleCnt="2"/>
      <dgm:spPr/>
      <dgm:t>
        <a:bodyPr/>
        <a:lstStyle/>
        <a:p>
          <a:endParaRPr lang="fr-FR"/>
        </a:p>
      </dgm:t>
    </dgm:pt>
    <dgm:pt modelId="{22769768-2B3D-4CD2-94BE-9DB65581FA92}" type="pres">
      <dgm:prSet presAssocID="{24DD80B7-C1CD-4231-A3DC-90CD76D7FF0E}" presName="connTx" presStyleLbl="sibTrans2D1" presStyleIdx="0" presStyleCnt="2"/>
      <dgm:spPr/>
      <dgm:t>
        <a:bodyPr/>
        <a:lstStyle/>
        <a:p>
          <a:endParaRPr lang="fr-FR"/>
        </a:p>
      </dgm:t>
    </dgm:pt>
    <dgm:pt modelId="{F35DD7F5-0831-4D41-8035-EB009A0B0E9F}" type="pres">
      <dgm:prSet presAssocID="{DB625A9C-7E89-45A3-89C6-0A2A8C2E3DD8}" presName="composite" presStyleCnt="0"/>
      <dgm:spPr/>
    </dgm:pt>
    <dgm:pt modelId="{25864B9C-D2B0-463E-A3D8-47F73E061F1C}" type="pres">
      <dgm:prSet presAssocID="{DB625A9C-7E89-45A3-89C6-0A2A8C2E3DD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8768A-4491-431D-956F-AF20E1F19CAC}" type="pres">
      <dgm:prSet presAssocID="{DB625A9C-7E89-45A3-89C6-0A2A8C2E3DD8}" presName="parSh" presStyleLbl="node1" presStyleIdx="1" presStyleCnt="3"/>
      <dgm:spPr/>
      <dgm:t>
        <a:bodyPr/>
        <a:lstStyle/>
        <a:p>
          <a:endParaRPr lang="fr-FR"/>
        </a:p>
      </dgm:t>
    </dgm:pt>
    <dgm:pt modelId="{069ED7F6-DED6-4233-9101-BEDE699B9795}" type="pres">
      <dgm:prSet presAssocID="{DB625A9C-7E89-45A3-89C6-0A2A8C2E3DD8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49BDEBC-BF1B-4FE9-9AA3-C0626AC1DBC0}" type="pres">
      <dgm:prSet presAssocID="{553124F7-54FB-4BA1-B4FC-DDFF8C51863C}" presName="sibTrans" presStyleLbl="sibTrans2D1" presStyleIdx="1" presStyleCnt="2"/>
      <dgm:spPr/>
      <dgm:t>
        <a:bodyPr/>
        <a:lstStyle/>
        <a:p>
          <a:endParaRPr lang="fr-FR"/>
        </a:p>
      </dgm:t>
    </dgm:pt>
    <dgm:pt modelId="{3CC062B4-981D-4B76-AEB0-ACE76011C6E8}" type="pres">
      <dgm:prSet presAssocID="{553124F7-54FB-4BA1-B4FC-DDFF8C51863C}" presName="connTx" presStyleLbl="sibTrans2D1" presStyleIdx="1" presStyleCnt="2"/>
      <dgm:spPr/>
      <dgm:t>
        <a:bodyPr/>
        <a:lstStyle/>
        <a:p>
          <a:endParaRPr lang="fr-FR"/>
        </a:p>
      </dgm:t>
    </dgm:pt>
    <dgm:pt modelId="{CEC8E6C7-4FBE-446A-888A-2CE1DD1E2205}" type="pres">
      <dgm:prSet presAssocID="{9105B023-E6F6-4FE8-9891-8FC5785A8344}" presName="composite" presStyleCnt="0"/>
      <dgm:spPr/>
    </dgm:pt>
    <dgm:pt modelId="{CD12C88C-E972-4336-A97B-AE2CD0BBB4D4}" type="pres">
      <dgm:prSet presAssocID="{9105B023-E6F6-4FE8-9891-8FC5785A83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7B8EFB-C9C9-4471-B807-3880F6175ACB}" type="pres">
      <dgm:prSet presAssocID="{9105B023-E6F6-4FE8-9891-8FC5785A8344}" presName="parSh" presStyleLbl="node1" presStyleIdx="2" presStyleCnt="3"/>
      <dgm:spPr/>
      <dgm:t>
        <a:bodyPr/>
        <a:lstStyle/>
        <a:p>
          <a:endParaRPr lang="fr-FR"/>
        </a:p>
      </dgm:t>
    </dgm:pt>
    <dgm:pt modelId="{2BD78615-3E9E-4430-A8F5-F8460E8A3FA5}" type="pres">
      <dgm:prSet presAssocID="{9105B023-E6F6-4FE8-9891-8FC5785A834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8ECE0D-F916-44BE-B1FF-F2EE19ECE46B}" srcId="{9105B023-E6F6-4FE8-9891-8FC5785A8344}" destId="{2C980DA8-8C14-43A3-8EAE-2557D90193EF}" srcOrd="0" destOrd="0" parTransId="{C71BBF92-DC49-4DDC-8FBA-A2DE98394409}" sibTransId="{79490FD7-6879-46F7-B915-C0E5D8021283}"/>
    <dgm:cxn modelId="{AA2CC093-2C3C-480F-BE13-092433248ADC}" type="presOf" srcId="{F82D0C9D-68B9-4A0D-8C59-6C98E3D7C76A}" destId="{05F56B5B-4AD8-4EE7-A621-26F5660FA4EF}" srcOrd="1" destOrd="0" presId="urn:microsoft.com/office/officeart/2005/8/layout/process3"/>
    <dgm:cxn modelId="{647FC2B5-8F8D-4430-9B00-704A61A18390}" type="presOf" srcId="{2C980DA8-8C14-43A3-8EAE-2557D90193EF}" destId="{2BD78615-3E9E-4430-A8F5-F8460E8A3FA5}" srcOrd="0" destOrd="0" presId="urn:microsoft.com/office/officeart/2005/8/layout/process3"/>
    <dgm:cxn modelId="{5F648E13-ADAB-4D9D-A26B-29A81C32C5F8}" type="presOf" srcId="{24DD80B7-C1CD-4231-A3DC-90CD76D7FF0E}" destId="{22769768-2B3D-4CD2-94BE-9DB65581FA92}" srcOrd="1" destOrd="0" presId="urn:microsoft.com/office/officeart/2005/8/layout/process3"/>
    <dgm:cxn modelId="{6D283DF7-8DE5-40DA-A578-E8C2D7310BF2}" type="presOf" srcId="{54BFF710-3497-408C-8A98-70FD8D4E3EF2}" destId="{2BD78615-3E9E-4430-A8F5-F8460E8A3FA5}" srcOrd="0" destOrd="1" presId="urn:microsoft.com/office/officeart/2005/8/layout/process3"/>
    <dgm:cxn modelId="{5B1BF93F-B68F-48D1-8C17-7EA586CA303A}" type="presOf" srcId="{DB625A9C-7E89-45A3-89C6-0A2A8C2E3DD8}" destId="{B508768A-4491-431D-956F-AF20E1F19CAC}" srcOrd="1" destOrd="0" presId="urn:microsoft.com/office/officeart/2005/8/layout/process3"/>
    <dgm:cxn modelId="{D88317EB-0C6F-4ADD-8D2F-C57CB625719F}" type="presOf" srcId="{F75EC2AF-B545-44EB-97A8-BA977C78DF15}" destId="{07F845E4-CA1C-4130-BD0D-19E8012DF7DE}" srcOrd="0" destOrd="1" presId="urn:microsoft.com/office/officeart/2005/8/layout/process3"/>
    <dgm:cxn modelId="{16A5C4FF-84BB-4F04-B004-7910FCC52D72}" type="presOf" srcId="{145D7337-36D4-497F-B2EE-E2784E5EE946}" destId="{069ED7F6-DED6-4233-9101-BEDE699B9795}" srcOrd="0" destOrd="0" presId="urn:microsoft.com/office/officeart/2005/8/layout/process3"/>
    <dgm:cxn modelId="{76DB4B9A-768F-49B3-A995-FCE339B20409}" srcId="{DB625A9C-7E89-45A3-89C6-0A2A8C2E3DD8}" destId="{145D7337-36D4-497F-B2EE-E2784E5EE946}" srcOrd="0" destOrd="0" parTransId="{10A363C6-E977-44CC-9DA1-8F5ACDE097CB}" sibTransId="{0C46923E-43CD-4DF8-87AD-852D9A00F260}"/>
    <dgm:cxn modelId="{0A21F55E-F038-4548-BC4B-BABA1265C192}" type="presOf" srcId="{B89EB25B-15BB-4D7A-AA17-93FADA664838}" destId="{069ED7F6-DED6-4233-9101-BEDE699B9795}" srcOrd="0" destOrd="4" presId="urn:microsoft.com/office/officeart/2005/8/layout/process3"/>
    <dgm:cxn modelId="{E4BDDCC7-F7A8-43FD-BADA-B75411A22660}" type="presOf" srcId="{F82D0C9D-68B9-4A0D-8C59-6C98E3D7C76A}" destId="{5114425C-93B3-43DE-B39E-5DCFA2C93FB4}" srcOrd="0" destOrd="0" presId="urn:microsoft.com/office/officeart/2005/8/layout/process3"/>
    <dgm:cxn modelId="{4BC94BE1-1B04-4B88-972B-0D71DD9B0742}" srcId="{9105B023-E6F6-4FE8-9891-8FC5785A8344}" destId="{48F42D6B-F709-4291-9422-31AA9BFE51F8}" srcOrd="2" destOrd="0" parTransId="{16761110-CE74-46AA-BB55-432FA58C59A7}" sibTransId="{2968DA9B-B6D5-44EE-A2CE-18AC4D4FE21D}"/>
    <dgm:cxn modelId="{655AF031-D36F-4864-B212-9289DC66AF83}" srcId="{DB625A9C-7E89-45A3-89C6-0A2A8C2E3DD8}" destId="{B89EB25B-15BB-4D7A-AA17-93FADA664838}" srcOrd="4" destOrd="0" parTransId="{8A4A664D-FE22-4595-AFEC-14A706662FE0}" sibTransId="{EEE993CD-0EAD-4095-B237-BE91AAA475E8}"/>
    <dgm:cxn modelId="{8CA6D971-A6B0-429E-81D4-3F77FDDD71B5}" type="presOf" srcId="{DB625A9C-7E89-45A3-89C6-0A2A8C2E3DD8}" destId="{25864B9C-D2B0-463E-A3D8-47F73E061F1C}" srcOrd="0" destOrd="0" presId="urn:microsoft.com/office/officeart/2005/8/layout/process3"/>
    <dgm:cxn modelId="{7FA0E24A-F345-4E36-9884-D391F8DDDAC0}" type="presOf" srcId="{4F5491DF-D1D6-4597-AB74-8B5865A66E29}" destId="{353F157A-016F-4A38-8D70-29D898C739ED}" srcOrd="0" destOrd="0" presId="urn:microsoft.com/office/officeart/2005/8/layout/process3"/>
    <dgm:cxn modelId="{C4DB299E-28F5-49FA-98A5-AA36F15CF969}" type="presOf" srcId="{23EE4736-9FB4-48F2-A458-E49EA6276FDB}" destId="{07F845E4-CA1C-4130-BD0D-19E8012DF7DE}" srcOrd="0" destOrd="2" presId="urn:microsoft.com/office/officeart/2005/8/layout/process3"/>
    <dgm:cxn modelId="{6E77A572-303B-4650-B2E0-AC263429B61C}" type="presOf" srcId="{48F42D6B-F709-4291-9422-31AA9BFE51F8}" destId="{2BD78615-3E9E-4430-A8F5-F8460E8A3FA5}" srcOrd="0" destOrd="2" presId="urn:microsoft.com/office/officeart/2005/8/layout/process3"/>
    <dgm:cxn modelId="{C60DB7A4-6730-4F21-BDAC-D53DD4009008}" srcId="{F82D0C9D-68B9-4A0D-8C59-6C98E3D7C76A}" destId="{23EE4736-9FB4-48F2-A458-E49EA6276FDB}" srcOrd="2" destOrd="0" parTransId="{1274A084-1F88-4189-9C11-C425511EB115}" sibTransId="{8B175A82-ED12-49ED-825D-39AFC88DA8DC}"/>
    <dgm:cxn modelId="{2856436F-49CF-4C2E-ACD2-7072BC62B678}" srcId="{4F5491DF-D1D6-4597-AB74-8B5865A66E29}" destId="{F82D0C9D-68B9-4A0D-8C59-6C98E3D7C76A}" srcOrd="0" destOrd="0" parTransId="{90645B15-A635-4C02-A1EA-76D364F2E6E4}" sibTransId="{24DD80B7-C1CD-4231-A3DC-90CD76D7FF0E}"/>
    <dgm:cxn modelId="{52FBF685-2C57-4007-A8DA-43D93EDA78DC}" srcId="{F82D0C9D-68B9-4A0D-8C59-6C98E3D7C76A}" destId="{C0FC599A-E383-4BF8-B541-207F822520D2}" srcOrd="0" destOrd="0" parTransId="{A4B8A7D3-0022-44DD-B897-7465C10CFA25}" sibTransId="{13595D3C-B740-4628-8CC2-DF3B49333CCA}"/>
    <dgm:cxn modelId="{9970975C-422C-4EDC-87A6-ECF027B1F39B}" type="presOf" srcId="{553124F7-54FB-4BA1-B4FC-DDFF8C51863C}" destId="{E49BDEBC-BF1B-4FE9-9AA3-C0626AC1DBC0}" srcOrd="0" destOrd="0" presId="urn:microsoft.com/office/officeart/2005/8/layout/process3"/>
    <dgm:cxn modelId="{2E411D29-1EAE-4E4D-AA06-E55A14944022}" type="presOf" srcId="{A5EA9E42-CF4A-4056-804C-B30E4D0BDB14}" destId="{069ED7F6-DED6-4233-9101-BEDE699B9795}" srcOrd="0" destOrd="2" presId="urn:microsoft.com/office/officeart/2005/8/layout/process3"/>
    <dgm:cxn modelId="{9242702D-907D-44F1-9916-314915D8FF95}" type="presOf" srcId="{C0FC599A-E383-4BF8-B541-207F822520D2}" destId="{07F845E4-CA1C-4130-BD0D-19E8012DF7DE}" srcOrd="0" destOrd="0" presId="urn:microsoft.com/office/officeart/2005/8/layout/process3"/>
    <dgm:cxn modelId="{F3EC0E70-E7AF-4101-91AB-B020D2F10DCE}" type="presOf" srcId="{32725D51-7541-4B88-B85B-C08EC1078E6C}" destId="{07F845E4-CA1C-4130-BD0D-19E8012DF7DE}" srcOrd="0" destOrd="3" presId="urn:microsoft.com/office/officeart/2005/8/layout/process3"/>
    <dgm:cxn modelId="{DAF0662E-3250-4C9D-A646-26AEFA6CD9A1}" srcId="{DB625A9C-7E89-45A3-89C6-0A2A8C2E3DD8}" destId="{700AF4BE-434C-4A6A-9A5C-B1FD8BBEB157}" srcOrd="3" destOrd="0" parTransId="{2B5F8769-BC98-4C8D-8244-96E2F3C23C6D}" sibTransId="{9AF31052-865C-46E4-A91B-C84BC1649B8B}"/>
    <dgm:cxn modelId="{42973FE4-D890-4A77-A560-056FCA3BF145}" srcId="{4F5491DF-D1D6-4597-AB74-8B5865A66E29}" destId="{9105B023-E6F6-4FE8-9891-8FC5785A8344}" srcOrd="2" destOrd="0" parTransId="{601DDF82-7AEA-4642-B25B-384962322B29}" sibTransId="{55A19141-D45A-4BC1-BA8C-752D5E297812}"/>
    <dgm:cxn modelId="{76640A46-4A8E-4496-A333-E0EBF771F758}" srcId="{F82D0C9D-68B9-4A0D-8C59-6C98E3D7C76A}" destId="{F75EC2AF-B545-44EB-97A8-BA977C78DF15}" srcOrd="1" destOrd="0" parTransId="{52E762F9-AD19-4DC9-968E-8B6D6C7CB927}" sibTransId="{B519B447-6513-4339-86EB-4D403F97920F}"/>
    <dgm:cxn modelId="{4F5FE63B-01D2-4BFE-8286-C4B515EF3345}" srcId="{DB625A9C-7E89-45A3-89C6-0A2A8C2E3DD8}" destId="{A5EA9E42-CF4A-4056-804C-B30E4D0BDB14}" srcOrd="2" destOrd="0" parTransId="{CDA17275-FCF5-48F9-83AD-72A498A6E0DC}" sibTransId="{EF28C72C-C315-4F58-B3D6-3E2C654D25E7}"/>
    <dgm:cxn modelId="{C481868E-3582-4932-B387-5FCF2169C3D6}" srcId="{9105B023-E6F6-4FE8-9891-8FC5785A8344}" destId="{54BFF710-3497-408C-8A98-70FD8D4E3EF2}" srcOrd="1" destOrd="0" parTransId="{34EA220A-477C-42AB-A4CE-38CDD53B0214}" sibTransId="{4F184569-686D-49F3-85D9-7E87FEA7072E}"/>
    <dgm:cxn modelId="{437B64E5-6F56-4B02-846D-9B03298D6C16}" type="presOf" srcId="{9105B023-E6F6-4FE8-9891-8FC5785A8344}" destId="{247B8EFB-C9C9-4471-B807-3880F6175ACB}" srcOrd="1" destOrd="0" presId="urn:microsoft.com/office/officeart/2005/8/layout/process3"/>
    <dgm:cxn modelId="{257EF273-A9C3-4C11-AEA9-224C071B0920}" type="presOf" srcId="{24DD80B7-C1CD-4231-A3DC-90CD76D7FF0E}" destId="{1D1F33C1-398F-484A-B5EC-69ED33E10824}" srcOrd="0" destOrd="0" presId="urn:microsoft.com/office/officeart/2005/8/layout/process3"/>
    <dgm:cxn modelId="{D593A71D-1138-4426-9CEC-FAFFBA939FB6}" srcId="{4F5491DF-D1D6-4597-AB74-8B5865A66E29}" destId="{DB625A9C-7E89-45A3-89C6-0A2A8C2E3DD8}" srcOrd="1" destOrd="0" parTransId="{E12EF99A-4D3C-4096-AEC5-E78D29658ADB}" sibTransId="{553124F7-54FB-4BA1-B4FC-DDFF8C51863C}"/>
    <dgm:cxn modelId="{5C20B14D-05CE-4A26-8350-29AE3CD79818}" srcId="{F82D0C9D-68B9-4A0D-8C59-6C98E3D7C76A}" destId="{32725D51-7541-4B88-B85B-C08EC1078E6C}" srcOrd="3" destOrd="0" parTransId="{390D1EA5-913B-44C1-9845-0E49A9F3DAE2}" sibTransId="{1B7FAC14-F4C8-437C-AC72-2223A154E7B9}"/>
    <dgm:cxn modelId="{13952B8F-AFBC-4B58-8D70-03EA8382E66C}" type="presOf" srcId="{700AF4BE-434C-4A6A-9A5C-B1FD8BBEB157}" destId="{069ED7F6-DED6-4233-9101-BEDE699B9795}" srcOrd="0" destOrd="3" presId="urn:microsoft.com/office/officeart/2005/8/layout/process3"/>
    <dgm:cxn modelId="{75D1DB86-E807-462C-BA99-B05F88F26F94}" srcId="{DB625A9C-7E89-45A3-89C6-0A2A8C2E3DD8}" destId="{09B3F588-AC7A-4A37-8DFE-F672703A7BEE}" srcOrd="1" destOrd="0" parTransId="{E52C8DFD-EFAE-4D9E-86D3-C5586AF74E69}" sibTransId="{FB4531D7-FA6F-40C5-BB1F-EC04502331F5}"/>
    <dgm:cxn modelId="{9F232BB3-AED5-49B9-8179-4B127E447040}" type="presOf" srcId="{09B3F588-AC7A-4A37-8DFE-F672703A7BEE}" destId="{069ED7F6-DED6-4233-9101-BEDE699B9795}" srcOrd="0" destOrd="1" presId="urn:microsoft.com/office/officeart/2005/8/layout/process3"/>
    <dgm:cxn modelId="{1F467E1A-D09B-43A4-96E4-F5E01EFBAA10}" type="presOf" srcId="{9105B023-E6F6-4FE8-9891-8FC5785A8344}" destId="{CD12C88C-E972-4336-A97B-AE2CD0BBB4D4}" srcOrd="0" destOrd="0" presId="urn:microsoft.com/office/officeart/2005/8/layout/process3"/>
    <dgm:cxn modelId="{BB5FDA0C-7616-4D7A-955D-1B85D6077430}" type="presOf" srcId="{553124F7-54FB-4BA1-B4FC-DDFF8C51863C}" destId="{3CC062B4-981D-4B76-AEB0-ACE76011C6E8}" srcOrd="1" destOrd="0" presId="urn:microsoft.com/office/officeart/2005/8/layout/process3"/>
    <dgm:cxn modelId="{5FA4BBEE-F470-4CC9-B3C5-C95DBDC35000}" type="presParOf" srcId="{353F157A-016F-4A38-8D70-29D898C739ED}" destId="{AC1FF35A-070F-43E8-AA3F-A9095BFAD3D2}" srcOrd="0" destOrd="0" presId="urn:microsoft.com/office/officeart/2005/8/layout/process3"/>
    <dgm:cxn modelId="{063D0F71-93AB-4C78-BE31-6D29F0D0A931}" type="presParOf" srcId="{AC1FF35A-070F-43E8-AA3F-A9095BFAD3D2}" destId="{5114425C-93B3-43DE-B39E-5DCFA2C93FB4}" srcOrd="0" destOrd="0" presId="urn:microsoft.com/office/officeart/2005/8/layout/process3"/>
    <dgm:cxn modelId="{D8BB2A27-5ED2-4D51-8961-AFB52CC471D7}" type="presParOf" srcId="{AC1FF35A-070F-43E8-AA3F-A9095BFAD3D2}" destId="{05F56B5B-4AD8-4EE7-A621-26F5660FA4EF}" srcOrd="1" destOrd="0" presId="urn:microsoft.com/office/officeart/2005/8/layout/process3"/>
    <dgm:cxn modelId="{F77515DA-38CC-4BCA-BE12-5911E9652930}" type="presParOf" srcId="{AC1FF35A-070F-43E8-AA3F-A9095BFAD3D2}" destId="{07F845E4-CA1C-4130-BD0D-19E8012DF7DE}" srcOrd="2" destOrd="0" presId="urn:microsoft.com/office/officeart/2005/8/layout/process3"/>
    <dgm:cxn modelId="{DD846EAF-FFE2-451C-83AF-E0E8512FDC12}" type="presParOf" srcId="{353F157A-016F-4A38-8D70-29D898C739ED}" destId="{1D1F33C1-398F-484A-B5EC-69ED33E10824}" srcOrd="1" destOrd="0" presId="urn:microsoft.com/office/officeart/2005/8/layout/process3"/>
    <dgm:cxn modelId="{80458CFC-56D6-4306-A6AB-11F9C5582549}" type="presParOf" srcId="{1D1F33C1-398F-484A-B5EC-69ED33E10824}" destId="{22769768-2B3D-4CD2-94BE-9DB65581FA92}" srcOrd="0" destOrd="0" presId="urn:microsoft.com/office/officeart/2005/8/layout/process3"/>
    <dgm:cxn modelId="{BE13B62E-E105-40F9-878A-1005407B56B7}" type="presParOf" srcId="{353F157A-016F-4A38-8D70-29D898C739ED}" destId="{F35DD7F5-0831-4D41-8035-EB009A0B0E9F}" srcOrd="2" destOrd="0" presId="urn:microsoft.com/office/officeart/2005/8/layout/process3"/>
    <dgm:cxn modelId="{34267FE4-EA03-4CCC-9BE4-2461BFD68C4A}" type="presParOf" srcId="{F35DD7F5-0831-4D41-8035-EB009A0B0E9F}" destId="{25864B9C-D2B0-463E-A3D8-47F73E061F1C}" srcOrd="0" destOrd="0" presId="urn:microsoft.com/office/officeart/2005/8/layout/process3"/>
    <dgm:cxn modelId="{80C4CE3C-5B25-4700-9A9F-D2CC800FFDE0}" type="presParOf" srcId="{F35DD7F5-0831-4D41-8035-EB009A0B0E9F}" destId="{B508768A-4491-431D-956F-AF20E1F19CAC}" srcOrd="1" destOrd="0" presId="urn:microsoft.com/office/officeart/2005/8/layout/process3"/>
    <dgm:cxn modelId="{FDF65000-03C7-4EF4-9524-397291FA57F7}" type="presParOf" srcId="{F35DD7F5-0831-4D41-8035-EB009A0B0E9F}" destId="{069ED7F6-DED6-4233-9101-BEDE699B9795}" srcOrd="2" destOrd="0" presId="urn:microsoft.com/office/officeart/2005/8/layout/process3"/>
    <dgm:cxn modelId="{1DF5DD82-3741-498F-B13D-1E715C4215C3}" type="presParOf" srcId="{353F157A-016F-4A38-8D70-29D898C739ED}" destId="{E49BDEBC-BF1B-4FE9-9AA3-C0626AC1DBC0}" srcOrd="3" destOrd="0" presId="urn:microsoft.com/office/officeart/2005/8/layout/process3"/>
    <dgm:cxn modelId="{A1D2B19F-56A6-4A3D-8680-F083492051D1}" type="presParOf" srcId="{E49BDEBC-BF1B-4FE9-9AA3-C0626AC1DBC0}" destId="{3CC062B4-981D-4B76-AEB0-ACE76011C6E8}" srcOrd="0" destOrd="0" presId="urn:microsoft.com/office/officeart/2005/8/layout/process3"/>
    <dgm:cxn modelId="{CE8BAC93-D828-4715-BDA8-BFD7FD3B12F7}" type="presParOf" srcId="{353F157A-016F-4A38-8D70-29D898C739ED}" destId="{CEC8E6C7-4FBE-446A-888A-2CE1DD1E2205}" srcOrd="4" destOrd="0" presId="urn:microsoft.com/office/officeart/2005/8/layout/process3"/>
    <dgm:cxn modelId="{57133406-0885-42B4-9044-775EE6F19E61}" type="presParOf" srcId="{CEC8E6C7-4FBE-446A-888A-2CE1DD1E2205}" destId="{CD12C88C-E972-4336-A97B-AE2CD0BBB4D4}" srcOrd="0" destOrd="0" presId="urn:microsoft.com/office/officeart/2005/8/layout/process3"/>
    <dgm:cxn modelId="{4D5D9909-63F4-4B5A-9046-E001E62CC310}" type="presParOf" srcId="{CEC8E6C7-4FBE-446A-888A-2CE1DD1E2205}" destId="{247B8EFB-C9C9-4471-B807-3880F6175ACB}" srcOrd="1" destOrd="0" presId="urn:microsoft.com/office/officeart/2005/8/layout/process3"/>
    <dgm:cxn modelId="{C88C11F7-6671-40A6-ADE9-AC2541FC6C11}" type="presParOf" srcId="{CEC8E6C7-4FBE-446A-888A-2CE1DD1E2205}" destId="{2BD78615-3E9E-4430-A8F5-F8460E8A3FA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56B5B-4AD8-4EE7-A621-26F5660FA4EF}">
      <dsp:nvSpPr>
        <dsp:cNvPr id="0" name=""/>
        <dsp:cNvSpPr/>
      </dsp:nvSpPr>
      <dsp:spPr>
        <a:xfrm>
          <a:off x="4052" y="308162"/>
          <a:ext cx="1842439" cy="1001897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Etats de lieux des activités réalisées</a:t>
          </a:r>
        </a:p>
      </dsp:txBody>
      <dsp:txXfrm>
        <a:off x="23615" y="327725"/>
        <a:ext cx="1803313" cy="628805"/>
      </dsp:txXfrm>
    </dsp:sp>
    <dsp:sp modelId="{07F845E4-CA1C-4130-BD0D-19E8012DF7DE}">
      <dsp:nvSpPr>
        <dsp:cNvPr id="0" name=""/>
        <dsp:cNvSpPr/>
      </dsp:nvSpPr>
      <dsp:spPr>
        <a:xfrm>
          <a:off x="381419" y="976093"/>
          <a:ext cx="1842439" cy="3610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Activités réalisées par objectif </a:t>
          </a:r>
          <a:r>
            <a:rPr lang="fr-F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spécifique de la feuille de route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Résultats acquis par grappe d'activités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Ecart entre résultats acquis et résultats attendus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Partenaires clés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5382" y="1030056"/>
        <a:ext cx="1734513" cy="3502874"/>
      </dsp:txXfrm>
    </dsp:sp>
    <dsp:sp modelId="{1D1F33C1-398F-484A-B5EC-69ED33E10824}">
      <dsp:nvSpPr>
        <dsp:cNvPr id="0" name=""/>
        <dsp:cNvSpPr/>
      </dsp:nvSpPr>
      <dsp:spPr>
        <a:xfrm>
          <a:off x="2125799" y="412770"/>
          <a:ext cx="592131" cy="45871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25799" y="504513"/>
        <a:ext cx="454517" cy="275228"/>
      </dsp:txXfrm>
    </dsp:sp>
    <dsp:sp modelId="{B508768A-4491-431D-956F-AF20E1F19CAC}">
      <dsp:nvSpPr>
        <dsp:cNvPr id="0" name=""/>
        <dsp:cNvSpPr/>
      </dsp:nvSpPr>
      <dsp:spPr>
        <a:xfrm>
          <a:off x="2963720" y="308162"/>
          <a:ext cx="1842439" cy="1001897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Evaluation de l'étape</a:t>
          </a:r>
        </a:p>
      </dsp:txBody>
      <dsp:txXfrm>
        <a:off x="2983283" y="327725"/>
        <a:ext cx="1803313" cy="628805"/>
      </dsp:txXfrm>
    </dsp:sp>
    <dsp:sp modelId="{069ED7F6-DED6-4233-9101-BEDE699B9795}">
      <dsp:nvSpPr>
        <dsp:cNvPr id="0" name=""/>
        <dsp:cNvSpPr/>
      </dsp:nvSpPr>
      <dsp:spPr>
        <a:xfrm>
          <a:off x="3341087" y="976093"/>
          <a:ext cx="1842439" cy="3610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Evaluation de la réalisation des objectifs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Analyse critique de la mise en oeuvre des actions et de la mobilisation des ressources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Evaluation des besoins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Evaluation de la coordination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95050" y="1030056"/>
        <a:ext cx="1734513" cy="3502874"/>
      </dsp:txXfrm>
    </dsp:sp>
    <dsp:sp modelId="{E49BDEBC-BF1B-4FE9-9AA3-C0626AC1DBC0}">
      <dsp:nvSpPr>
        <dsp:cNvPr id="0" name=""/>
        <dsp:cNvSpPr/>
      </dsp:nvSpPr>
      <dsp:spPr>
        <a:xfrm>
          <a:off x="5085467" y="412770"/>
          <a:ext cx="592131" cy="45871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85467" y="504513"/>
        <a:ext cx="454517" cy="275228"/>
      </dsp:txXfrm>
    </dsp:sp>
    <dsp:sp modelId="{247B8EFB-C9C9-4471-B807-3880F6175ACB}">
      <dsp:nvSpPr>
        <dsp:cNvPr id="0" name=""/>
        <dsp:cNvSpPr/>
      </dsp:nvSpPr>
      <dsp:spPr>
        <a:xfrm>
          <a:off x="5923389" y="308162"/>
          <a:ext cx="1842439" cy="1001897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Programmation des activités</a:t>
          </a:r>
        </a:p>
      </dsp:txBody>
      <dsp:txXfrm>
        <a:off x="5942952" y="327725"/>
        <a:ext cx="1803313" cy="628805"/>
      </dsp:txXfrm>
    </dsp:sp>
    <dsp:sp modelId="{2BD78615-3E9E-4430-A8F5-F8460E8A3FA5}">
      <dsp:nvSpPr>
        <dsp:cNvPr id="0" name=""/>
        <dsp:cNvSpPr/>
      </dsp:nvSpPr>
      <dsp:spPr>
        <a:xfrm>
          <a:off x="6300756" y="976093"/>
          <a:ext cx="1842439" cy="3610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Résultats attendus des activités identifiées par objectif </a:t>
          </a:r>
          <a:r>
            <a:rPr lang="fr-F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spécifique de la feuille de route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Stratégies de mise en oeuvre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Indicateurs</a:t>
          </a:r>
        </a:p>
      </dsp:txBody>
      <dsp:txXfrm>
        <a:off x="6354719" y="1030056"/>
        <a:ext cx="1734513" cy="350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C05C2-3AEC-4C1F-B150-BD21E13AF794}" type="datetimeFigureOut">
              <a:rPr lang="fr-FR" smtClean="0"/>
              <a:t>26/04/2012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4E7BE-228A-4861-882C-5CB2A7D9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4E7BE-228A-4861-882C-5CB2A7D99EF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6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8CC-36E3-4A2C-8499-A34FA173DFC1}" type="datetime1">
              <a:rPr lang="fr-FR" smtClean="0"/>
              <a:t>26/04/2012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D218-E8A3-4C0E-AB2E-7D1E8D5FCCB7}" type="datetime1">
              <a:rPr lang="fr-FR" smtClean="0"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CC36-9CDA-41B0-8D5C-3200C8A59AF6}" type="datetime1">
              <a:rPr lang="fr-FR" smtClean="0"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0333-CFE0-445D-8684-8395744F8FD2}" type="datetime1">
              <a:rPr lang="fr-FR" smtClean="0"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3191-CDC5-4499-8D2F-229B8CD60E24}" type="datetime1">
              <a:rPr lang="fr-FR" smtClean="0"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6D9D-4A55-4568-9892-C1E1B89C4631}" type="datetime1">
              <a:rPr lang="fr-FR" smtClean="0"/>
              <a:t>26/04/2012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EBE-D330-4348-BED9-937F53D19B5E}" type="datetime1">
              <a:rPr lang="fr-FR" smtClean="0"/>
              <a:t>26/04/2012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8074-B59F-4B4F-81BB-37C379FF39AA}" type="datetime1">
              <a:rPr lang="fr-FR" smtClean="0"/>
              <a:t>26/04/2012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951-4E17-49EF-984E-193F85912E03}" type="datetime1">
              <a:rPr lang="fr-FR" smtClean="0"/>
              <a:t>26/04/2012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F387-7FF3-4178-BD94-EC8A93E7F5B7}" type="datetime1">
              <a:rPr lang="fr-FR" smtClean="0"/>
              <a:t>26/04/2012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7379-958E-468E-BFE9-1DED816724D7}" type="datetime1">
              <a:rPr lang="fr-FR" smtClean="0"/>
              <a:t>26/04/2012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DC7AFC-E46A-44E9-A33F-1F5A8063019E}" type="datetime1">
              <a:rPr lang="fr-FR" smtClean="0"/>
              <a:t>26/04/2012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489878-40F1-4A92-9709-9AACA757036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.adubra@unesco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unesco.org/exchweb/bin/redir.asp?URL=http://www.teachersforefa.unesc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3344665"/>
            <a:ext cx="3880520" cy="1600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fr-FR" sz="2800" b="1" i="1" dirty="0" smtClean="0">
                <a:solidFill>
                  <a:srgbClr val="00B050"/>
                </a:solidFill>
              </a:rPr>
              <a:t>Union Africaine</a:t>
            </a:r>
          </a:p>
          <a:p>
            <a:pPr algn="r"/>
            <a:r>
              <a:rPr lang="fr-FR" sz="2800" b="1" i="1" dirty="0" smtClean="0">
                <a:solidFill>
                  <a:srgbClr val="00B050"/>
                </a:solidFill>
              </a:rPr>
              <a:t>PACTED  </a:t>
            </a:r>
          </a:p>
          <a:p>
            <a:pPr algn="r"/>
            <a:r>
              <a:rPr lang="fr-FR" sz="2800" b="1" i="1" dirty="0" smtClean="0">
                <a:solidFill>
                  <a:srgbClr val="00B050"/>
                </a:solidFill>
              </a:rPr>
              <a:t>COMEDAF V</a:t>
            </a:r>
          </a:p>
          <a:p>
            <a:pPr algn="r"/>
            <a:r>
              <a:rPr lang="fr-FR" sz="2800" b="1" i="1" dirty="0" smtClean="0">
                <a:solidFill>
                  <a:srgbClr val="00B050"/>
                </a:solidFill>
              </a:rPr>
              <a:t>Abuja, 24-25 avril 2012</a:t>
            </a:r>
            <a:endParaRPr lang="fr-FR" sz="2800" b="1" i="1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25202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Contribution des partenaires de l’UA à </a:t>
            </a:r>
            <a:r>
              <a:rPr lang="fr-FR" b="1" dirty="0">
                <a:solidFill>
                  <a:srgbClr val="C00000"/>
                </a:solidFill>
              </a:rPr>
              <a:t>la mise en œuvre de la feuille de route </a:t>
            </a:r>
            <a:r>
              <a:rPr lang="fr-FR" b="1" dirty="0" smtClean="0">
                <a:solidFill>
                  <a:srgbClr val="C00000"/>
                </a:solidFill>
              </a:rPr>
              <a:t>pour le développement des enseignants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30780" y="4969142"/>
            <a:ext cx="6025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Présenté par:</a:t>
            </a:r>
          </a:p>
          <a:p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Edem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ADUBRA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Chef du Secrétariat,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Equipe Spéciale Internationale 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sur les Enseignants pour l’EPT -  UNESCO (Paris)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e.adubra@unesco.org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7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Financement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075240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200" dirty="0" smtClean="0"/>
              <a:t>Financement de la mise en œuvre du suivi-évaluation attendu:</a:t>
            </a:r>
          </a:p>
          <a:p>
            <a:r>
              <a:rPr lang="fr-FR" sz="3200" dirty="0" smtClean="0"/>
              <a:t>des Etats </a:t>
            </a:r>
            <a:r>
              <a:rPr lang="fr-FR" sz="3200" dirty="0"/>
              <a:t>membres</a:t>
            </a:r>
          </a:p>
          <a:p>
            <a:r>
              <a:rPr lang="fr-FR" sz="3200" dirty="0" smtClean="0"/>
              <a:t>des Communautés économiques régionales (CER)</a:t>
            </a:r>
            <a:endParaRPr lang="fr-FR" sz="3200" dirty="0"/>
          </a:p>
          <a:p>
            <a:r>
              <a:rPr lang="fr-FR" sz="3200" dirty="0" smtClean="0"/>
              <a:t>de l’ADEA</a:t>
            </a:r>
            <a:endParaRPr lang="fr-FR" sz="3200" dirty="0"/>
          </a:p>
          <a:p>
            <a:r>
              <a:rPr lang="fr-FR" sz="3200" dirty="0" smtClean="0"/>
              <a:t>de l’Union Africaine</a:t>
            </a:r>
          </a:p>
          <a:p>
            <a:r>
              <a:rPr lang="fr-FR" sz="3200" dirty="0" smtClean="0"/>
              <a:t>La BAD</a:t>
            </a:r>
          </a:p>
          <a:p>
            <a:r>
              <a:rPr lang="fr-FR" sz="3200" dirty="0" smtClean="0"/>
              <a:t>D’autres partenaires bilatéraux et multilatéraux</a:t>
            </a:r>
            <a:endParaRPr lang="fr-FR" sz="3200" dirty="0"/>
          </a:p>
          <a:p>
            <a:r>
              <a:rPr lang="fr-FR" sz="3200" dirty="0"/>
              <a:t>d</a:t>
            </a:r>
            <a:r>
              <a:rPr lang="fr-FR" sz="3200" dirty="0" smtClean="0"/>
              <a:t>e l’Equipe spéciale sur les enseignants pour l’EPT</a:t>
            </a:r>
          </a:p>
          <a:p>
            <a:r>
              <a:rPr lang="fr-FR" sz="3200" dirty="0" smtClean="0"/>
              <a:t>De partenaires privés</a:t>
            </a: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0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Conditions de mise en œuvre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11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 smtClean="0"/>
              <a:t>Volonté politique: </a:t>
            </a:r>
            <a:r>
              <a:rPr lang="fr-FR" sz="2400" dirty="0" smtClean="0"/>
              <a:t>au</a:t>
            </a:r>
            <a:r>
              <a:rPr lang="fr-FR" sz="2400" dirty="0"/>
              <a:t> </a:t>
            </a:r>
            <a:r>
              <a:rPr lang="fr-FR" sz="2400" dirty="0" smtClean="0"/>
              <a:t>niveau des Etats, des CER, de l’UA et des partenaires; </a:t>
            </a:r>
            <a:r>
              <a:rPr lang="fr-FR" sz="3200" dirty="0"/>
              <a:t>et stabilité politique</a:t>
            </a:r>
          </a:p>
          <a:p>
            <a:r>
              <a:rPr lang="fr-FR" sz="3200" dirty="0" smtClean="0"/>
              <a:t>Mobilisation des ressources financières: </a:t>
            </a:r>
            <a:r>
              <a:rPr lang="fr-FR" sz="2400" dirty="0"/>
              <a:t>au niveau des Etats, des CER, de </a:t>
            </a:r>
            <a:r>
              <a:rPr lang="fr-FR" sz="2400" dirty="0" smtClean="0"/>
              <a:t>la CUA </a:t>
            </a:r>
            <a:r>
              <a:rPr lang="fr-FR" sz="2400" dirty="0"/>
              <a:t>et des partenaires</a:t>
            </a:r>
          </a:p>
          <a:p>
            <a:r>
              <a:rPr lang="fr-FR" sz="3200" dirty="0" smtClean="0"/>
              <a:t>Renforcement des capacités des structures </a:t>
            </a:r>
            <a:r>
              <a:rPr lang="fr-FR" sz="3200" dirty="0"/>
              <a:t>de </a:t>
            </a:r>
            <a:r>
              <a:rPr lang="fr-FR" sz="3200" dirty="0" smtClean="0"/>
              <a:t>gestion et de coordination: </a:t>
            </a:r>
            <a:r>
              <a:rPr lang="fr-FR" sz="2400" dirty="0"/>
              <a:t>au niveau des Etats, des CER, de </a:t>
            </a:r>
            <a:r>
              <a:rPr lang="fr-FR" sz="2400" dirty="0" smtClean="0"/>
              <a:t>la CUA </a:t>
            </a:r>
            <a:r>
              <a:rPr lang="fr-FR" sz="2400" dirty="0"/>
              <a:t>et des partenaires</a:t>
            </a:r>
          </a:p>
          <a:p>
            <a:r>
              <a:rPr lang="fr-FR" sz="3200" dirty="0" smtClean="0"/>
              <a:t>Engagements </a:t>
            </a:r>
            <a:r>
              <a:rPr lang="fr-FR" sz="3200" dirty="0"/>
              <a:t>des partenaires à respecter les </a:t>
            </a:r>
            <a:r>
              <a:rPr lang="fr-FR" sz="3200" dirty="0" smtClean="0"/>
              <a:t>échéances et </a:t>
            </a:r>
            <a:r>
              <a:rPr lang="fr-FR" sz="3200" u="sng" dirty="0" smtClean="0"/>
              <a:t>à s’inscrire dans une mise en œuvre harmonisée</a:t>
            </a:r>
            <a:endParaRPr lang="fr-FR" sz="3200" u="sng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55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….. Pour ne plus jamais avoir ceci!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50404" y="5445224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fr-FR" sz="4000" b="1" i="1" dirty="0" smtClean="0">
                <a:solidFill>
                  <a:srgbClr val="0DA311"/>
                </a:solidFill>
              </a:rPr>
              <a:t>M E R C I</a:t>
            </a:r>
            <a:endParaRPr lang="fr-FR" sz="4000" b="1" i="1" dirty="0">
              <a:solidFill>
                <a:srgbClr val="0DA31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27584" y="6373790"/>
            <a:ext cx="3886200" cy="457200"/>
          </a:xfrm>
        </p:spPr>
        <p:txBody>
          <a:bodyPr/>
          <a:lstStyle/>
          <a:p>
            <a:r>
              <a:rPr lang="fr-FR" dirty="0" smtClean="0"/>
              <a:t>PACTED, Abuja 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11" descr="D:\Utilisateurs\Gabrielle\RapportsUnesco\Norvege\Washington\ethiopia_schoolwithteachersmallpictu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5" b="16085"/>
          <a:stretch>
            <a:fillRect/>
          </a:stretch>
        </p:blipFill>
        <p:spPr bwMode="auto">
          <a:xfrm>
            <a:off x="1187624" y="1556792"/>
            <a:ext cx="7198532" cy="396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51520" y="116632"/>
            <a:ext cx="8712968" cy="1296144"/>
          </a:xfrm>
          <a:prstGeom prst="rect">
            <a:avLst/>
          </a:prstGeom>
        </p:spPr>
        <p:txBody>
          <a:bodyPr bIns="91440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Pour ne plus jamais voir en Afrique un enseignant dans cette situation après 2015, mettons nos ressources ensemble et mettons-nous au travail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506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34064" cy="128215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INTRODUCTION: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Pourquoi un engagement prononcé des partenaires?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92480" cy="45720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Prise de conscience du besoin de coordonner et d’harmoniser les actions pour une meilleure utilisation des ressources tant financières, humaines que techniques</a:t>
            </a:r>
          </a:p>
          <a:p>
            <a:r>
              <a:rPr lang="fr-FR" dirty="0" smtClean="0"/>
              <a:t>Reconnaissance grandissante du rôle prépondérant des enseignants pour une éducation de qualité pour tous</a:t>
            </a:r>
          </a:p>
          <a:p>
            <a:r>
              <a:rPr lang="fr-FR" dirty="0" smtClean="0"/>
              <a:t>Evidence des déficits qualitatifs et quantitatifs en enseignants pour assurer de meilleures performances des apprenants en vue d’atteindre les objectifs de l’EPT</a:t>
            </a:r>
          </a:p>
          <a:p>
            <a:r>
              <a:rPr lang="fr-FR" dirty="0" smtClean="0"/>
              <a:t>Assurer un suivi </a:t>
            </a:r>
            <a:r>
              <a:rPr lang="fr-FR" sz="3000" b="1" u="sng" dirty="0" smtClean="0">
                <a:solidFill>
                  <a:schemeClr val="tx2"/>
                </a:solidFill>
              </a:rPr>
              <a:t>effectif</a:t>
            </a:r>
            <a:r>
              <a:rPr lang="fr-FR" u="sng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des recommandations issues de divers forums internationaux et incluses dans les plans nationaux</a:t>
            </a:r>
          </a:p>
          <a:p>
            <a:r>
              <a:rPr lang="fr-FR" dirty="0" smtClean="0"/>
              <a:t>Mieux accompagner la CUA dans la mise en œuvre du Plan d’Action de la 2è décennie pour l’</a:t>
            </a:r>
            <a:r>
              <a:rPr lang="fr-FR" dirty="0"/>
              <a:t>é</a:t>
            </a:r>
            <a:r>
              <a:rPr lang="fr-FR" dirty="0" smtClean="0"/>
              <a:t>ducation en Afrique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Quelles sont les organisations représentées?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UNESCO (ses entités du siège, bureaux en Afrique et Instituts)</a:t>
            </a:r>
          </a:p>
          <a:p>
            <a:r>
              <a:rPr lang="fr-FR" dirty="0" smtClean="0"/>
              <a:t>Internationale de l’Education</a:t>
            </a:r>
          </a:p>
          <a:p>
            <a:r>
              <a:rPr lang="fr-FR" dirty="0" smtClean="0"/>
              <a:t>Conseil panafricain des enseignants</a:t>
            </a:r>
          </a:p>
          <a:p>
            <a:r>
              <a:rPr lang="fr-FR" dirty="0" smtClean="0"/>
              <a:t>Secrétariat du Commonwealth</a:t>
            </a:r>
          </a:p>
          <a:p>
            <a:r>
              <a:rPr lang="fr-FR" dirty="0" smtClean="0"/>
              <a:t>UNICEF</a:t>
            </a:r>
          </a:p>
          <a:p>
            <a:r>
              <a:rPr lang="fr-FR" dirty="0"/>
              <a:t>ADEA</a:t>
            </a:r>
          </a:p>
          <a:p>
            <a:r>
              <a:rPr lang="fr-FR" dirty="0" smtClean="0"/>
              <a:t>La diaspora</a:t>
            </a:r>
          </a:p>
          <a:p>
            <a:r>
              <a:rPr lang="fr-FR" dirty="0" smtClean="0"/>
              <a:t>L’Equipe Spéciale Internationale sur les Enseignants pour l’EPT (voir informations sur </a:t>
            </a:r>
            <a:r>
              <a:rPr lang="en-US" b="1" i="1" u="sng" dirty="0" smtClean="0">
                <a:hlinkClick r:id="rId2" action="ppaction://hlinkfile"/>
              </a:rPr>
              <a:t>www.teachersforefa.unesco.org</a:t>
            </a:r>
            <a:r>
              <a:rPr lang="en-US" b="1" i="1" u="sng" dirty="0" smtClean="0"/>
              <a:t>)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6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30008" cy="63408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ACTIONS DÉJÀ REALISÉES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4600" dirty="0" smtClean="0"/>
              <a:t>Conférence de haut niveau sur les enseignants (Nairobi, janvier 2011)</a:t>
            </a:r>
          </a:p>
          <a:p>
            <a:r>
              <a:rPr lang="fr-FR" sz="4600" dirty="0" smtClean="0"/>
              <a:t>Première conférence panafricaine sur le développement des enseignants (Lomé, avril 2011)</a:t>
            </a:r>
          </a:p>
          <a:p>
            <a:r>
              <a:rPr lang="fr-FR" sz="4600" dirty="0" smtClean="0"/>
              <a:t>Mise en œuvre d’actions en appui à l’élaboration de politique sur les enseignants, au renforcement des capacités et au plaidoyer sur la question enseignante (détail à produire dans un document en préparation) </a:t>
            </a:r>
          </a:p>
          <a:p>
            <a:r>
              <a:rPr lang="fr-FR" sz="4600" dirty="0"/>
              <a:t>Réunion spéciale de planification des partenaires en marge de la triennale de l’ADEA (Ouagadougou, février 2012)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3000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CONSTATS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27584" y="6400800"/>
            <a:ext cx="3962400" cy="457200"/>
          </a:xfrm>
        </p:spPr>
        <p:txBody>
          <a:bodyPr/>
          <a:lstStyle/>
          <a:p>
            <a:r>
              <a:rPr lang="fr-FR" dirty="0" smtClean="0"/>
              <a:t>PACTED, Abuja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4608512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dirty="0" smtClean="0">
                <a:solidFill>
                  <a:srgbClr val="00B050"/>
                </a:solidFill>
              </a:rPr>
              <a:t>Résultats de PACTED 1</a:t>
            </a:r>
          </a:p>
          <a:p>
            <a:r>
              <a:rPr lang="fr-FR" sz="7200" dirty="0" smtClean="0"/>
              <a:t>Des recommandations pertinentes adoptées (voir document annexe)</a:t>
            </a:r>
          </a:p>
          <a:p>
            <a:r>
              <a:rPr lang="fr-FR" sz="7200" dirty="0" smtClean="0"/>
              <a:t>PACTED institutionnalisée</a:t>
            </a:r>
          </a:p>
          <a:p>
            <a:r>
              <a:rPr lang="fr-FR" sz="7200" dirty="0" smtClean="0"/>
              <a:t>Une feuille de route a été élaborée en concertation entre la CUA, 3 ministres représentant leurs paires et 3 représentants des partenaires</a:t>
            </a:r>
            <a:endParaRPr lang="fr-FR" sz="7200" dirty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r>
              <a:rPr lang="fr-FR" sz="11200" dirty="0">
                <a:solidFill>
                  <a:srgbClr val="00B050"/>
                </a:solidFill>
              </a:rPr>
              <a:t>Préparation de PACTED 2</a:t>
            </a:r>
          </a:p>
          <a:p>
            <a:r>
              <a:rPr lang="fr-FR" sz="7200" dirty="0" smtClean="0"/>
              <a:t>Réunion spéciale </a:t>
            </a:r>
            <a:r>
              <a:rPr lang="fr-FR" sz="7200" dirty="0"/>
              <a:t>de </a:t>
            </a:r>
            <a:r>
              <a:rPr lang="fr-FR" sz="7200" dirty="0" smtClean="0"/>
              <a:t>planification des partenaires en marge de la triennale de l’ADEA (Ouagadougou, février 2012)</a:t>
            </a:r>
          </a:p>
          <a:p>
            <a:r>
              <a:rPr lang="fr-FR" sz="7200" dirty="0" smtClean="0"/>
              <a:t>PACTED conçue </a:t>
            </a:r>
            <a:r>
              <a:rPr lang="fr-FR" sz="7200" dirty="0"/>
              <a:t>comme un processus et non </a:t>
            </a:r>
            <a:r>
              <a:rPr lang="fr-FR" sz="7200" dirty="0" smtClean="0"/>
              <a:t>comme des conférences/réunions</a:t>
            </a:r>
          </a:p>
          <a:p>
            <a:r>
              <a:rPr lang="fr-FR" sz="7200" dirty="0" smtClean="0"/>
              <a:t>Préparation d’un plan de suivi de la feuille de route</a:t>
            </a:r>
          </a:p>
          <a:p>
            <a:r>
              <a:rPr lang="fr-FR" sz="7200" dirty="0" smtClean="0"/>
              <a:t>Fréquence de PACTED alignée sur le calendrier des COMEDAF</a:t>
            </a:r>
          </a:p>
          <a:p>
            <a:endParaRPr lang="fr-FR" sz="2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933950" y="908720"/>
            <a:ext cx="3958530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1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Défis persistants</a:t>
            </a:r>
          </a:p>
          <a:p>
            <a:pPr marL="0" indent="0">
              <a:buNone/>
            </a:pPr>
            <a:endParaRPr lang="fr-FR" sz="7200" dirty="0"/>
          </a:p>
          <a:p>
            <a:pPr fontAlgn="t"/>
            <a:r>
              <a:rPr lang="fr-FR" sz="9600" dirty="0"/>
              <a:t>L</a:t>
            </a:r>
            <a:r>
              <a:rPr lang="fr-FR" sz="9600" dirty="0" smtClean="0"/>
              <a:t>es </a:t>
            </a:r>
            <a:r>
              <a:rPr lang="fr-FR" sz="9600" dirty="0"/>
              <a:t>recommandations </a:t>
            </a:r>
            <a:r>
              <a:rPr lang="fr-FR" sz="9600" dirty="0" smtClean="0"/>
              <a:t>de PACTED 1 restent partiellement appliquées: </a:t>
            </a:r>
            <a:r>
              <a:rPr lang="fr-FR" sz="9600" dirty="0" err="1" smtClean="0"/>
              <a:t>e.g</a:t>
            </a:r>
            <a:r>
              <a:rPr lang="fr-FR" sz="9600" dirty="0" smtClean="0"/>
              <a:t>. </a:t>
            </a:r>
            <a:r>
              <a:rPr lang="fr-FR" sz="9400" dirty="0" smtClean="0"/>
              <a:t>celles:</a:t>
            </a:r>
          </a:p>
          <a:p>
            <a:pPr lvl="1" fontAlgn="t"/>
            <a:r>
              <a:rPr lang="fr-FR" sz="7200" dirty="0" smtClean="0"/>
              <a:t> liées à l’établissement d’un cadre de développement de la profession; </a:t>
            </a:r>
          </a:p>
          <a:p>
            <a:pPr lvl="1" fontAlgn="t"/>
            <a:r>
              <a:rPr lang="fr-FR" sz="7200" dirty="0" smtClean="0"/>
              <a:t>l’établissement d’un cadre permanent de dialogue social entre les gouvernements et la société civile</a:t>
            </a:r>
          </a:p>
          <a:p>
            <a:r>
              <a:rPr lang="fr-FR" sz="9600" dirty="0" smtClean="0"/>
              <a:t>L’appropriation au niveau nationale et au niveau des RECS, de la CUA et des partenaires de ces recommandations reste à assurer</a:t>
            </a:r>
          </a:p>
          <a:p>
            <a:pPr marL="0" indent="0">
              <a:buNone/>
            </a:pPr>
            <a:endParaRPr lang="fr-FR" sz="9600" dirty="0"/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4503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Procédures du suivi-évaluation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0421271"/>
              </p:ext>
            </p:extLst>
          </p:nvPr>
        </p:nvGraphicFramePr>
        <p:xfrm>
          <a:off x="539552" y="1124744"/>
          <a:ext cx="8147248" cy="489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9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Outil de suivi-évaluation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50" b="1" i="1" dirty="0"/>
              <a:t>PACTED, Abuja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4978663"/>
              </p:ext>
            </p:extLst>
          </p:nvPr>
        </p:nvGraphicFramePr>
        <p:xfrm>
          <a:off x="323528" y="1340773"/>
          <a:ext cx="8496943" cy="4752522"/>
        </p:xfrm>
        <a:graphic>
          <a:graphicData uri="http://schemas.openxmlformats.org/drawingml/2006/table">
            <a:tbl>
              <a:tblPr firstRow="1" firstCol="1" bandRow="1"/>
              <a:tblGrid>
                <a:gridCol w="728250"/>
                <a:gridCol w="891895"/>
                <a:gridCol w="838224"/>
                <a:gridCol w="746139"/>
                <a:gridCol w="670894"/>
                <a:gridCol w="969771"/>
                <a:gridCol w="891895"/>
                <a:gridCol w="820332"/>
                <a:gridCol w="522508"/>
                <a:gridCol w="671421"/>
                <a:gridCol w="745614"/>
              </a:tblGrid>
              <a:tr h="7725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ETAT DES LIEUX DES ACTIVITES REALISEES 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CONTRIBUANT A LA </a:t>
                      </a:r>
                      <a:r>
                        <a:rPr lang="fr-FR" sz="12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MISE EN</a:t>
                      </a:r>
                      <a:r>
                        <a:rPr lang="fr-FR" sz="1200" b="1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ŒUVRE </a:t>
                      </a:r>
                      <a:r>
                        <a:rPr lang="fr-FR" sz="12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 </a:t>
                      </a: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LA FEUILLE DE ROUTE DE L’UNION AFRICAINE 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PROGRAMMATION </a:t>
                      </a:r>
                      <a:r>
                        <a:rPr lang="fr-FR" sz="12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 </a:t>
                      </a: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ACTIVITES 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ENTRANT DANS LE CADRE DE LA FEUILLE DE ROUTE </a:t>
                      </a:r>
                      <a:endParaRPr lang="fr-FR" sz="1200" b="1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 </a:t>
                      </a: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L’UNION </a:t>
                      </a:r>
                      <a:r>
                        <a:rPr lang="fr-FR" sz="12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AFRICAINE ( 2012 – 2015)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OBJECTIF SPECIFIQUE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RESULTATS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ATTENDUS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ACTIVITES REALISEES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RESULTATS ATTEINTS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EVALUATION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ACTIVITES PROGRAMMEES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STRATEGIE DE MISE EN OEUVRE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RESPONSA-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BILITE / PARTENARIATS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FINANCE-MENT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ECHEANCES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INDICATEURS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9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9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Etapes de réalisation du suivi-évaluation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52928" cy="4607024"/>
          </a:xfrm>
        </p:spPr>
        <p:txBody>
          <a:bodyPr>
            <a:normAutofit fontScale="85000" lnSpcReduction="10000"/>
          </a:bodyPr>
          <a:lstStyle/>
          <a:p>
            <a:r>
              <a:rPr lang="fr-FR" sz="3200" dirty="0" smtClean="0"/>
              <a:t>Etat </a:t>
            </a:r>
            <a:r>
              <a:rPr lang="fr-FR" sz="3200" dirty="0"/>
              <a:t>des lieux </a:t>
            </a:r>
            <a:r>
              <a:rPr lang="fr-FR" sz="3200" dirty="0" smtClean="0"/>
              <a:t>des activités conduites jusqu’en 2012: Présentation </a:t>
            </a:r>
            <a:r>
              <a:rPr lang="fr-FR" sz="3200" dirty="0"/>
              <a:t>des résultats </a:t>
            </a:r>
            <a:r>
              <a:rPr lang="fr-FR" sz="3200" dirty="0" smtClean="0"/>
              <a:t>au cours d’un forum en </a:t>
            </a:r>
            <a:r>
              <a:rPr lang="fr-FR" sz="3200" dirty="0"/>
              <a:t>octobre </a:t>
            </a:r>
            <a:r>
              <a:rPr lang="fr-FR" sz="3200" dirty="0" smtClean="0"/>
              <a:t>2012.</a:t>
            </a:r>
            <a:endParaRPr lang="fr-FR" sz="3200" dirty="0"/>
          </a:p>
          <a:p>
            <a:r>
              <a:rPr lang="fr-FR" sz="3200" dirty="0" smtClean="0"/>
              <a:t>Développement d’une formation au suivi-évaluation : mise sur pied d’une équipe mixte GT/ADEA et Equipe spéciale EFA de formateurs et d’encadreurs: dernier trimestre de 2012.</a:t>
            </a:r>
          </a:p>
          <a:p>
            <a:r>
              <a:rPr lang="fr-FR" sz="3200" dirty="0" smtClean="0"/>
              <a:t>Organisation des formations </a:t>
            </a:r>
            <a:r>
              <a:rPr lang="fr-FR" sz="3200" dirty="0"/>
              <a:t>au </a:t>
            </a:r>
            <a:r>
              <a:rPr lang="fr-FR" sz="3200" dirty="0" smtClean="0"/>
              <a:t>dernier </a:t>
            </a:r>
            <a:r>
              <a:rPr lang="fr-FR" sz="3200" dirty="0"/>
              <a:t>trimestre </a:t>
            </a:r>
            <a:r>
              <a:rPr lang="fr-FR" sz="3200" dirty="0" smtClean="0"/>
              <a:t>2012 </a:t>
            </a:r>
            <a:r>
              <a:rPr lang="fr-FR" sz="3200" dirty="0"/>
              <a:t>dans les </a:t>
            </a:r>
            <a:r>
              <a:rPr lang="fr-FR" sz="3200" dirty="0" smtClean="0"/>
              <a:t>cinq </a:t>
            </a:r>
            <a:r>
              <a:rPr lang="fr-FR" sz="3200" dirty="0"/>
              <a:t>sous régions </a:t>
            </a:r>
            <a:r>
              <a:rPr lang="fr-FR" sz="3200" dirty="0" smtClean="0"/>
              <a:t>africaines.</a:t>
            </a:r>
          </a:p>
          <a:p>
            <a:r>
              <a:rPr lang="fr-FR" sz="3200" dirty="0"/>
              <a:t>Mise en œuvre </a:t>
            </a:r>
            <a:r>
              <a:rPr lang="fr-FR" sz="3200" dirty="0" smtClean="0"/>
              <a:t>des activités et leur suivi (si possible à travers l’Observatoire)</a:t>
            </a: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3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4096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Échéances des activités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PACTED, Abuja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78-40F1-4A92-9709-9AACA7570360}" type="slidenum">
              <a:rPr lang="fr-FR" smtClean="0"/>
              <a:t>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7175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sz="3200" u="sng" dirty="0" smtClean="0">
                <a:solidFill>
                  <a:prstClr val="black"/>
                </a:solidFill>
              </a:rPr>
              <a:t>Octobre 2012</a:t>
            </a:r>
            <a:r>
              <a:rPr lang="fr-FR" sz="3200" dirty="0" smtClean="0">
                <a:solidFill>
                  <a:prstClr val="black"/>
                </a:solidFill>
              </a:rPr>
              <a:t>: </a:t>
            </a:r>
            <a:r>
              <a:rPr lang="fr-FR" sz="3200" dirty="0">
                <a:solidFill>
                  <a:prstClr val="black"/>
                </a:solidFill>
              </a:rPr>
              <a:t>Présentation </a:t>
            </a:r>
            <a:r>
              <a:rPr lang="fr-FR" sz="3200" dirty="0" smtClean="0">
                <a:solidFill>
                  <a:prstClr val="black"/>
                </a:solidFill>
              </a:rPr>
              <a:t>(</a:t>
            </a:r>
            <a:r>
              <a:rPr lang="fr-FR" sz="3200" dirty="0">
                <a:solidFill>
                  <a:prstClr val="black"/>
                </a:solidFill>
              </a:rPr>
              <a:t>a) de </a:t>
            </a:r>
            <a:r>
              <a:rPr lang="fr-FR" sz="3200" dirty="0" smtClean="0">
                <a:solidFill>
                  <a:prstClr val="black"/>
                </a:solidFill>
              </a:rPr>
              <a:t>l’état des lieux (activités menées ou en cours) et (b) d’une synthèse des </a:t>
            </a:r>
            <a:r>
              <a:rPr lang="fr-FR" sz="3200" dirty="0">
                <a:solidFill>
                  <a:prstClr val="black"/>
                </a:solidFill>
              </a:rPr>
              <a:t>activités </a:t>
            </a:r>
            <a:r>
              <a:rPr lang="fr-FR" sz="3200" dirty="0" smtClean="0">
                <a:solidFill>
                  <a:prstClr val="black"/>
                </a:solidFill>
              </a:rPr>
              <a:t>programmées pour </a:t>
            </a:r>
            <a:r>
              <a:rPr lang="fr-FR" sz="3200" dirty="0">
                <a:solidFill>
                  <a:prstClr val="black"/>
                </a:solidFill>
              </a:rPr>
              <a:t>2012-2015.</a:t>
            </a:r>
            <a:endParaRPr lang="fr-FR" sz="3200" dirty="0" smtClean="0">
              <a:solidFill>
                <a:prstClr val="black"/>
              </a:solidFill>
            </a:endParaRPr>
          </a:p>
          <a:p>
            <a:pPr lvl="0"/>
            <a:r>
              <a:rPr lang="fr-FR" sz="3200" u="sng" dirty="0" smtClean="0">
                <a:solidFill>
                  <a:prstClr val="black"/>
                </a:solidFill>
              </a:rPr>
              <a:t>Octobre 2012-octobre 2013: </a:t>
            </a:r>
            <a:r>
              <a:rPr lang="fr-FR" sz="3200" dirty="0" smtClean="0">
                <a:solidFill>
                  <a:prstClr val="black"/>
                </a:solidFill>
              </a:rPr>
              <a:t>Mise en œuvre des activités</a:t>
            </a:r>
            <a:endParaRPr lang="fr-FR" sz="3200" u="sng" dirty="0" smtClean="0">
              <a:solidFill>
                <a:prstClr val="black"/>
              </a:solidFill>
            </a:endParaRPr>
          </a:p>
          <a:p>
            <a:pPr lvl="0"/>
            <a:r>
              <a:rPr lang="fr-FR" sz="3200" u="sng" dirty="0" smtClean="0">
                <a:solidFill>
                  <a:prstClr val="black"/>
                </a:solidFill>
              </a:rPr>
              <a:t>Octobre </a:t>
            </a:r>
            <a:r>
              <a:rPr lang="fr-FR" sz="3200" u="sng" dirty="0">
                <a:solidFill>
                  <a:prstClr val="black"/>
                </a:solidFill>
              </a:rPr>
              <a:t>2013</a:t>
            </a:r>
            <a:r>
              <a:rPr lang="fr-FR" sz="3200" dirty="0">
                <a:solidFill>
                  <a:prstClr val="black"/>
                </a:solidFill>
              </a:rPr>
              <a:t> : C</a:t>
            </a:r>
            <a:r>
              <a:rPr lang="fr-FR" sz="3200" dirty="0" smtClean="0">
                <a:solidFill>
                  <a:prstClr val="black"/>
                </a:solidFill>
              </a:rPr>
              <a:t>onférence sur l’évaluation d’étape et la programmation des activités.</a:t>
            </a:r>
            <a:endParaRPr lang="fr-FR" sz="3200" dirty="0">
              <a:solidFill>
                <a:prstClr val="black"/>
              </a:solidFill>
            </a:endParaRPr>
          </a:p>
          <a:p>
            <a:pPr lvl="0"/>
            <a:r>
              <a:rPr lang="fr-FR" sz="3200" u="sng" dirty="0">
                <a:solidFill>
                  <a:prstClr val="black"/>
                </a:solidFill>
              </a:rPr>
              <a:t>2014 </a:t>
            </a:r>
            <a:r>
              <a:rPr lang="fr-FR" sz="3200" dirty="0">
                <a:solidFill>
                  <a:prstClr val="black"/>
                </a:solidFill>
              </a:rPr>
              <a:t>: P</a:t>
            </a:r>
            <a:r>
              <a:rPr lang="fr-FR" sz="3200" dirty="0" smtClean="0">
                <a:solidFill>
                  <a:prstClr val="black"/>
                </a:solidFill>
              </a:rPr>
              <a:t>résentation du rapport à mi-parcours à  </a:t>
            </a:r>
            <a:r>
              <a:rPr lang="fr-FR" sz="3200" dirty="0" smtClean="0">
                <a:solidFill>
                  <a:srgbClr val="00B050"/>
                </a:solidFill>
              </a:rPr>
              <a:t>COMEDAF  VI</a:t>
            </a:r>
            <a:endParaRPr lang="fr-FR" sz="3200" dirty="0">
              <a:solidFill>
                <a:srgbClr val="00B050"/>
              </a:solidFill>
            </a:endParaRPr>
          </a:p>
          <a:p>
            <a:pPr lvl="0"/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>
                <a:solidFill>
                  <a:srgbClr val="FF0000"/>
                </a:solidFill>
              </a:rPr>
              <a:t>2015</a:t>
            </a:r>
            <a:r>
              <a:rPr lang="fr-FR" sz="3200" dirty="0">
                <a:solidFill>
                  <a:prstClr val="black"/>
                </a:solidFill>
              </a:rPr>
              <a:t> : </a:t>
            </a:r>
            <a:r>
              <a:rPr lang="fr-FR" sz="3200" dirty="0" smtClean="0">
                <a:solidFill>
                  <a:prstClr val="black"/>
                </a:solidFill>
              </a:rPr>
              <a:t>Rapport finale sur la mise en œuvre. Adoption d’un plan d’action pour l’après 2015.</a:t>
            </a:r>
            <a:endParaRPr lang="fr-FR" sz="3200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1259</TotalTime>
  <Words>884</Words>
  <Application>Microsoft Office PowerPoint</Application>
  <PresentationFormat>Affichage à l'écran (4:3)</PresentationFormat>
  <Paragraphs>247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Contribution des partenaires de l’UA à la mise en œuvre de la feuille de route pour le développement des enseignants </vt:lpstr>
      <vt:lpstr>INTRODUCTION: Pourquoi un engagement prononcé des partenaires?</vt:lpstr>
      <vt:lpstr>Quelles sont les organisations représentées?</vt:lpstr>
      <vt:lpstr>ACTIONS DÉJÀ REALISÉES</vt:lpstr>
      <vt:lpstr>CONSTATS</vt:lpstr>
      <vt:lpstr>Procédures du suivi-évaluation</vt:lpstr>
      <vt:lpstr>Outil de suivi-évaluation</vt:lpstr>
      <vt:lpstr>Etapes de réalisation du suivi-évaluation</vt:lpstr>
      <vt:lpstr>Échéances des activités</vt:lpstr>
      <vt:lpstr>Financement</vt:lpstr>
      <vt:lpstr>Conditions de mise en œuvre</vt:lpstr>
      <vt:lpstr>….. Pour ne plus jamais avoir ceci!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de l’Equipe spéciale à la mise en œuvre de la feuille de route de PACTED</dc:title>
  <dc:creator>Mathias KYELEM</dc:creator>
  <cp:lastModifiedBy>Utilisateur</cp:lastModifiedBy>
  <cp:revision>58</cp:revision>
  <dcterms:created xsi:type="dcterms:W3CDTF">2012-04-21T07:53:19Z</dcterms:created>
  <dcterms:modified xsi:type="dcterms:W3CDTF">2012-04-26T10:07:26Z</dcterms:modified>
</cp:coreProperties>
</file>