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1" r:id="rId2"/>
    <p:sldMasterId id="2147483697" r:id="rId3"/>
  </p:sldMasterIdLst>
  <p:notesMasterIdLst>
    <p:notesMasterId r:id="rId12"/>
  </p:notesMasterIdLst>
  <p:handoutMasterIdLst>
    <p:handoutMasterId r:id="rId13"/>
  </p:handoutMasterIdLst>
  <p:sldIdLst>
    <p:sldId id="286" r:id="rId4"/>
    <p:sldId id="306" r:id="rId5"/>
    <p:sldId id="302" r:id="rId6"/>
    <p:sldId id="307" r:id="rId7"/>
    <p:sldId id="304" r:id="rId8"/>
    <p:sldId id="305" r:id="rId9"/>
    <p:sldId id="296" r:id="rId10"/>
    <p:sldId id="29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pos="295">
          <p15:clr>
            <a:srgbClr val="A4A3A4"/>
          </p15:clr>
        </p15:guide>
        <p15:guide id="5" pos="4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7E9"/>
    <a:srgbClr val="007E75"/>
    <a:srgbClr val="F89A20"/>
    <a:srgbClr val="006699"/>
    <a:srgbClr val="B0B0B0"/>
    <a:srgbClr val="00A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47" autoAdjust="0"/>
    <p:restoredTop sz="75430" autoAdjust="0"/>
  </p:normalViewPr>
  <p:slideViewPr>
    <p:cSldViewPr showGuides="1">
      <p:cViewPr varScale="1">
        <p:scale>
          <a:sx n="88" d="100"/>
          <a:sy n="88" d="100"/>
        </p:scale>
        <p:origin x="1896" y="66"/>
      </p:cViewPr>
      <p:guideLst>
        <p:guide orient="horz" pos="618"/>
        <p:guide orient="horz" pos="1026"/>
        <p:guide orient="horz" pos="3566"/>
        <p:guide pos="295"/>
        <p:guide pos="45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42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E3216-7165-4712-B62D-2801DA7C729F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F1003-251C-4222-8533-F2CA5A45B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98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D57CA-AD60-434A-97A3-CA064EF4FFC8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AD48-B5AA-4689-B4A2-D3E0DFDF7B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7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0AD48-B5AA-4689-B4A2-D3E0DFDF7B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0AD48-B5AA-4689-B4A2-D3E0DFDF7B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40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0AD48-B5AA-4689-B4A2-D3E0DFDF7B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dirty="0" smtClean="0"/>
              <a:t>In </a:t>
            </a:r>
            <a:r>
              <a:rPr lang="fr-CH" dirty="0" err="1" smtClean="0"/>
              <a:t>Africa</a:t>
            </a:r>
            <a:r>
              <a:rPr lang="fr-CH" dirty="0" smtClean="0"/>
              <a:t>, the </a:t>
            </a:r>
            <a:r>
              <a:rPr lang="fr-CH" dirty="0" err="1" smtClean="0"/>
              <a:t>share</a:t>
            </a:r>
            <a:r>
              <a:rPr lang="fr-CH" dirty="0" smtClean="0"/>
              <a:t> of </a:t>
            </a:r>
            <a:r>
              <a:rPr lang="fr-CH" dirty="0" err="1" smtClean="0"/>
              <a:t>companies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started</a:t>
            </a:r>
            <a:r>
              <a:rPr lang="fr-CH" baseline="0" dirty="0" smtClean="0"/>
              <a:t> trading </a:t>
            </a:r>
            <a:r>
              <a:rPr lang="fr-CH" baseline="0" dirty="0" err="1" smtClean="0"/>
              <a:t>because</a:t>
            </a:r>
            <a:r>
              <a:rPr lang="fr-CH" baseline="0" dirty="0" smtClean="0"/>
              <a:t> of E-commerce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largest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among</a:t>
            </a:r>
            <a:r>
              <a:rPr lang="fr-CH" baseline="0" dirty="0" smtClean="0"/>
              <a:t> micro-</a:t>
            </a:r>
            <a:r>
              <a:rPr lang="fr-CH" baseline="0" dirty="0" err="1" smtClean="0"/>
              <a:t>firms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which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again</a:t>
            </a:r>
            <a:r>
              <a:rPr lang="fr-CH" baseline="0" dirty="0" smtClean="0"/>
              <a:t> shows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e-commerce opens </a:t>
            </a:r>
            <a:r>
              <a:rPr lang="fr-CH" baseline="0" dirty="0" err="1" smtClean="0"/>
              <a:t>doors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trade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especially</a:t>
            </a:r>
            <a:r>
              <a:rPr lang="fr-CH" baseline="0" dirty="0" smtClean="0"/>
              <a:t> for </a:t>
            </a:r>
            <a:r>
              <a:rPr lang="fr-CH" baseline="0" dirty="0" err="1" smtClean="0"/>
              <a:t>MSMEs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0AD48-B5AA-4689-B4A2-D3E0DFDF7B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0AD48-B5AA-4689-B4A2-D3E0DFDF7B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9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0AD48-B5AA-4689-B4A2-D3E0DFDF7B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08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0AD48-B5AA-4689-B4A2-D3E0DFDF7B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8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27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6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30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500" y="2143116"/>
            <a:ext cx="6792888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500" y="3571876"/>
            <a:ext cx="6792888" cy="8572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59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14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46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357686" y="1628775"/>
            <a:ext cx="4306900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59" y="1628775"/>
            <a:ext cx="3567141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val="1846653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68313" y="1646222"/>
            <a:ext cx="6696075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928" y="532943"/>
            <a:ext cx="6821460" cy="538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494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0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4" y="1628775"/>
            <a:ext cx="6696074" cy="40322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94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0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4" y="1628775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2754888" y="1628775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5017518" y="1628775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/>
          </p:nvPr>
        </p:nvSpPr>
        <p:spPr>
          <a:xfrm>
            <a:off x="468313" y="3708780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9"/>
          </p:nvPr>
        </p:nvSpPr>
        <p:spPr>
          <a:xfrm>
            <a:off x="2751188" y="3705608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20"/>
          </p:nvPr>
        </p:nvSpPr>
        <p:spPr>
          <a:xfrm>
            <a:off x="5017518" y="3708780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29908"/>
            <a:ext cx="6807230" cy="476267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40425" y="1628775"/>
            <a:ext cx="2735263" cy="40322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59" y="1628775"/>
            <a:ext cx="5143535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82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0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40424" y="1628775"/>
            <a:ext cx="2735263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59" y="1628775"/>
            <a:ext cx="5151466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5940424" y="3714753"/>
            <a:ext cx="2735263" cy="192882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9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222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86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3"/>
            <a:ext cx="6816072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628775"/>
            <a:ext cx="6807230" cy="1269986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1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title 1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870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3"/>
            <a:ext cx="6816072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628775"/>
            <a:ext cx="6807230" cy="1300159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41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title 2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870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8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3"/>
            <a:ext cx="6853238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458909"/>
            <a:ext cx="6807230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72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title 3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014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49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500" y="2143116"/>
            <a:ext cx="6792888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500" y="3571876"/>
            <a:ext cx="6792888" cy="8572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14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357686" y="1628775"/>
            <a:ext cx="4306900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59" y="1628775"/>
            <a:ext cx="3567141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44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68313" y="1646222"/>
            <a:ext cx="6696075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928" y="532943"/>
            <a:ext cx="6821460" cy="538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0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4" y="1628775"/>
            <a:ext cx="6696074" cy="40322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0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4" y="1628775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2754888" y="1628775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5017518" y="1628775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/>
          </p:nvPr>
        </p:nvSpPr>
        <p:spPr>
          <a:xfrm>
            <a:off x="468313" y="3708780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9"/>
          </p:nvPr>
        </p:nvSpPr>
        <p:spPr>
          <a:xfrm>
            <a:off x="2751188" y="3705608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20"/>
          </p:nvPr>
        </p:nvSpPr>
        <p:spPr>
          <a:xfrm>
            <a:off x="5017518" y="3708780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29908"/>
            <a:ext cx="6807230" cy="476267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40425" y="1628775"/>
            <a:ext cx="2735263" cy="40322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59" y="1628775"/>
            <a:ext cx="5143535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0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40424" y="1628775"/>
            <a:ext cx="2735263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59" y="1628775"/>
            <a:ext cx="5151466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5940424" y="3714753"/>
            <a:ext cx="2735263" cy="192882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3"/>
            <a:ext cx="6816072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628775"/>
            <a:ext cx="6807230" cy="1269986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ection title 1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870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3"/>
            <a:ext cx="6816072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628775"/>
            <a:ext cx="6807230" cy="1300159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ection title 2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870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3"/>
            <a:ext cx="6853238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458909"/>
            <a:ext cx="6807230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6605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ection title 3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014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14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33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5741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408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825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21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2354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224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236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0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9979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1861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626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4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7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53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53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15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26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071" y="1600201"/>
            <a:ext cx="6801317" cy="4043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3900" y="0"/>
            <a:ext cx="642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28" y="532943"/>
            <a:ext cx="6821460" cy="53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07965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49" r:id="rId16"/>
    <p:sldLayoutId id="2147483650" r:id="rId17"/>
    <p:sldLayoutId id="2147483665" r:id="rId18"/>
    <p:sldLayoutId id="2147483666" r:id="rId19"/>
    <p:sldLayoutId id="2147483667" r:id="rId20"/>
    <p:sldLayoutId id="2147483668" r:id="rId21"/>
    <p:sldLayoutId id="2147483657" r:id="rId22"/>
    <p:sldLayoutId id="2147483658" r:id="rId23"/>
    <p:sldLayoutId id="2147483659" r:id="rId24"/>
    <p:sldLayoutId id="2147483660" r:id="rId25"/>
    <p:sldLayoutId id="2147483661" r:id="rId26"/>
    <p:sldLayoutId id="2147483662" r:id="rId27"/>
    <p:sldLayoutId id="2147483663" r:id="rId28"/>
    <p:sldLayoutId id="2147483664" r:id="rId29"/>
    <p:sldLayoutId id="2147483709" r:id="rId3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0225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30B18-B929-44AF-AB60-DFFD57B8B410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A7771-BC95-4F23-A5AC-21C467346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7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500" y="1916832"/>
            <a:ext cx="6792888" cy="1696309"/>
          </a:xfrm>
        </p:spPr>
        <p:txBody>
          <a:bodyPr/>
          <a:lstStyle/>
          <a:p>
            <a:r>
              <a:rPr lang="en-US" dirty="0" smtClean="0"/>
              <a:t>Inclusivity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684" y="3791744"/>
            <a:ext cx="7410675" cy="136544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“</a:t>
            </a:r>
            <a:r>
              <a:rPr lang="en-US" dirty="0" smtClean="0"/>
              <a:t>The </a:t>
            </a:r>
            <a:r>
              <a:rPr lang="en-US" dirty="0"/>
              <a:t>current situation and identify key strategies and approaches to enhance inclusivity in ICT and E-commerce</a:t>
            </a:r>
            <a:r>
              <a:rPr lang="en-GB" dirty="0" smtClean="0"/>
              <a:t>”</a:t>
            </a:r>
          </a:p>
          <a:p>
            <a:endParaRPr lang="en-GB" dirty="0"/>
          </a:p>
          <a:p>
            <a:r>
              <a:rPr lang="en-GB" dirty="0" smtClean="0"/>
              <a:t>African Union </a:t>
            </a:r>
            <a:r>
              <a:rPr lang="en-GB" dirty="0"/>
              <a:t>E</a:t>
            </a:r>
            <a:r>
              <a:rPr lang="en-GB" dirty="0" smtClean="0"/>
              <a:t>-Commerce Conference</a:t>
            </a:r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7158" y="5684860"/>
            <a:ext cx="8175282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buClr>
                <a:srgbClr val="777777"/>
              </a:buClr>
            </a:pPr>
            <a:r>
              <a:rPr lang="en-AU" b="1" dirty="0" smtClean="0">
                <a:solidFill>
                  <a:srgbClr val="777777"/>
                </a:solidFill>
              </a:rPr>
              <a:t>James Howe</a:t>
            </a:r>
          </a:p>
          <a:p>
            <a:pPr>
              <a:lnSpc>
                <a:spcPct val="95000"/>
              </a:lnSpc>
              <a:buClr>
                <a:srgbClr val="777777"/>
              </a:buClr>
            </a:pPr>
            <a:r>
              <a:rPr lang="en-AU" dirty="0" smtClean="0">
                <a:solidFill>
                  <a:srgbClr val="777777"/>
                </a:solidFill>
              </a:rPr>
              <a:t>Senior Adviser, Marketing, Branding and E-Commerce  </a:t>
            </a:r>
            <a:endParaRPr lang="en-AU" dirty="0">
              <a:solidFill>
                <a:srgbClr val="777777"/>
              </a:solidFill>
            </a:endParaRPr>
          </a:p>
          <a:p>
            <a:pPr>
              <a:lnSpc>
                <a:spcPct val="95000"/>
              </a:lnSpc>
              <a:buClr>
                <a:srgbClr val="777777"/>
              </a:buClr>
            </a:pPr>
            <a:endParaRPr lang="en-AU" dirty="0" smtClean="0">
              <a:solidFill>
                <a:srgbClr val="777777"/>
              </a:solidFill>
            </a:endParaRPr>
          </a:p>
          <a:p>
            <a:pPr>
              <a:lnSpc>
                <a:spcPct val="95000"/>
              </a:lnSpc>
              <a:buClr>
                <a:srgbClr val="777777"/>
              </a:buClr>
            </a:pPr>
            <a:r>
              <a:rPr lang="en-AU" dirty="0" smtClean="0">
                <a:solidFill>
                  <a:srgbClr val="777777"/>
                </a:solidFill>
              </a:rPr>
              <a:t>24</a:t>
            </a:r>
            <a:r>
              <a:rPr lang="en-AU" baseline="30000" dirty="0" smtClean="0">
                <a:solidFill>
                  <a:srgbClr val="777777"/>
                </a:solidFill>
              </a:rPr>
              <a:t>th</a:t>
            </a:r>
            <a:r>
              <a:rPr lang="en-AU" dirty="0" smtClean="0">
                <a:solidFill>
                  <a:srgbClr val="777777"/>
                </a:solidFill>
              </a:rPr>
              <a:t> July 2018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40410" cy="552471"/>
          </a:xfrm>
        </p:spPr>
        <p:txBody>
          <a:bodyPr/>
          <a:lstStyle/>
          <a:p>
            <a:r>
              <a:rPr lang="en-US" dirty="0" smtClean="0"/>
              <a:t>Main bottlenecks are in cross-border delivery and e-payment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t="6316" b="17891"/>
          <a:stretch/>
        </p:blipFill>
        <p:spPr>
          <a:xfrm>
            <a:off x="1016253" y="1340768"/>
            <a:ext cx="6984776" cy="8640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86" y="2303523"/>
            <a:ext cx="6245434" cy="37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508642" y="5301208"/>
            <a:ext cx="533752" cy="425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42394" y="5423064"/>
            <a:ext cx="374441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34% for Africa: more challenges with E-payment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47664" y="2377023"/>
            <a:ext cx="626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Assessment of overall challenges in the e-commerce chain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326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81" y="1607301"/>
            <a:ext cx="6800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62704" y="1098942"/>
            <a:ext cx="570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</a:rPr>
              <a:t>Bottleneck </a:t>
            </a:r>
            <a:r>
              <a:rPr lang="en-US" sz="2000" b="1" dirty="0">
                <a:solidFill>
                  <a:srgbClr val="C00000"/>
                </a:solidFill>
              </a:rPr>
              <a:t>#1</a:t>
            </a:r>
            <a:r>
              <a:rPr lang="en-US" sz="2000" b="1" dirty="0"/>
              <a:t>: knowledge, skills and </a:t>
            </a:r>
            <a:r>
              <a:rPr lang="en-US" sz="2000" b="1" dirty="0" smtClean="0"/>
              <a:t>visibility</a:t>
            </a:r>
            <a:endParaRPr lang="en-US" sz="2000" dirty="0" smtClean="0"/>
          </a:p>
        </p:txBody>
      </p:sp>
      <p:pic>
        <p:nvPicPr>
          <p:cNvPr id="15" name="Picture 14"/>
          <p:cNvPicPr/>
          <p:nvPr/>
        </p:nvPicPr>
        <p:blipFill rotWithShape="1">
          <a:blip r:embed="rId4"/>
          <a:srcRect t="6316" b="17891"/>
          <a:stretch/>
        </p:blipFill>
        <p:spPr>
          <a:xfrm>
            <a:off x="1662704" y="254039"/>
            <a:ext cx="5824220" cy="7205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2704" y="286917"/>
            <a:ext cx="1224136" cy="7037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ight Brace 1"/>
          <p:cNvSpPr/>
          <p:nvPr/>
        </p:nvSpPr>
        <p:spPr>
          <a:xfrm rot="5400000">
            <a:off x="2816561" y="3960304"/>
            <a:ext cx="450543" cy="27003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267744" y="5679744"/>
            <a:ext cx="439248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37%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 lack of knowledge and skills</a:t>
            </a:r>
          </a:p>
          <a:p>
            <a:r>
              <a:rPr lang="en-US" sz="2000" dirty="0" smtClean="0">
                <a:sym typeface="Symbol"/>
              </a:rPr>
              <a:t>(similar figure for </a:t>
            </a:r>
            <a:r>
              <a:rPr lang="en-US" sz="2000" b="1" dirty="0" smtClean="0">
                <a:sym typeface="Symbol"/>
              </a:rPr>
              <a:t>Africa</a:t>
            </a:r>
            <a:r>
              <a:rPr lang="en-US" sz="2000" dirty="0" smtClean="0">
                <a:sym typeface="Symbol"/>
              </a:rPr>
              <a:t>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80913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(Some) Dimensions of inclusivity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167453" y="3068960"/>
            <a:ext cx="3168352" cy="2960255"/>
            <a:chOff x="2564160" y="2060035"/>
            <a:chExt cx="3448000" cy="3221535"/>
          </a:xfrm>
        </p:grpSpPr>
        <p:sp>
          <p:nvSpPr>
            <p:cNvPr id="5" name="Oval 4"/>
            <p:cNvSpPr/>
            <p:nvPr/>
          </p:nvSpPr>
          <p:spPr>
            <a:xfrm>
              <a:off x="4139952" y="2060848"/>
              <a:ext cx="1872208" cy="1872208"/>
            </a:xfrm>
            <a:prstGeom prst="ellipse">
              <a:avLst/>
            </a:prstGeom>
            <a:solidFill>
              <a:srgbClr val="36A7E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bg2"/>
                  </a:solidFill>
                </a:rPr>
                <a:t>Youth</a:t>
              </a:r>
              <a:endParaRPr lang="en-GB" b="1" dirty="0">
                <a:solidFill>
                  <a:schemeClr val="bg2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564160" y="2060035"/>
              <a:ext cx="1872208" cy="1872208"/>
            </a:xfrm>
            <a:prstGeom prst="ellipse">
              <a:avLst/>
            </a:prstGeom>
            <a:solidFill>
              <a:srgbClr val="36A7E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bg2"/>
                  </a:solidFill>
                </a:rPr>
                <a:t>Gender</a:t>
              </a:r>
              <a:endParaRPr lang="en-GB" b="1" dirty="0">
                <a:solidFill>
                  <a:schemeClr val="bg2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352056" y="3409362"/>
              <a:ext cx="1872208" cy="1872208"/>
            </a:xfrm>
            <a:prstGeom prst="ellipse">
              <a:avLst/>
            </a:prstGeom>
            <a:solidFill>
              <a:srgbClr val="36A7E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bg2"/>
                  </a:solidFill>
                </a:rPr>
                <a:t>Rural</a:t>
              </a:r>
              <a:endParaRPr lang="en-GB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4350"/>
            <a:ext cx="5769548" cy="121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64088" y="4869160"/>
            <a:ext cx="2458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rgbClr val="C00000"/>
                </a:solidFill>
              </a:rPr>
              <a:t>82% </a:t>
            </a:r>
            <a:r>
              <a:rPr lang="en-US" sz="1600" dirty="0" smtClean="0"/>
              <a:t>of respondents that engage </a:t>
            </a:r>
            <a:r>
              <a:rPr lang="en-US" sz="1600" b="1" dirty="0" smtClean="0"/>
              <a:t>solely</a:t>
            </a:r>
            <a:r>
              <a:rPr lang="en-US" sz="1600" dirty="0" smtClean="0"/>
              <a:t> in cross-border e-commerce are </a:t>
            </a:r>
            <a:r>
              <a:rPr lang="en-US" sz="1600" b="1" dirty="0" smtClean="0"/>
              <a:t>micro and small in size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8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76864" cy="552471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E-commerce provides opportunities for micro firms in Africa to start trading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746869" cy="410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051720" y="4365104"/>
            <a:ext cx="1296144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37165" y="4077072"/>
            <a:ext cx="20632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707904" y="4437112"/>
            <a:ext cx="100811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39752" y="5733256"/>
            <a:ext cx="367240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Companies in Africa that started trading thanks to e-commerce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9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64" y="182562"/>
            <a:ext cx="7920880" cy="552471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African companies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have higher interest to invest in e-commerce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A </a:t>
            </a:r>
            <a:r>
              <a:rPr lang="en-US" sz="2000" dirty="0">
                <a:solidFill>
                  <a:srgbClr val="C00000"/>
                </a:solidFill>
              </a:rPr>
              <a:t>third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 of the respondents from Africa have plans to (further) invest in e-commerce in the next three years.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fr-CH" sz="2000" dirty="0"/>
              <a:t/>
            </a:r>
            <a:br>
              <a:rPr lang="fr-CH" sz="2000" dirty="0"/>
            </a:b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5557987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614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programme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grpSp>
        <p:nvGrpSpPr>
          <p:cNvPr id="345" name="Group 344"/>
          <p:cNvGrpSpPr/>
          <p:nvPr/>
        </p:nvGrpSpPr>
        <p:grpSpPr>
          <a:xfrm>
            <a:off x="1203585" y="2861777"/>
            <a:ext cx="6785474" cy="2986786"/>
            <a:chOff x="1873442" y="2519558"/>
            <a:chExt cx="5724264" cy="2519670"/>
          </a:xfrm>
        </p:grpSpPr>
        <p:grpSp>
          <p:nvGrpSpPr>
            <p:cNvPr id="380" name="Group 379"/>
            <p:cNvGrpSpPr/>
            <p:nvPr/>
          </p:nvGrpSpPr>
          <p:grpSpPr>
            <a:xfrm>
              <a:off x="1873442" y="2519558"/>
              <a:ext cx="1299831" cy="2519670"/>
              <a:chOff x="1873442" y="2519558"/>
              <a:chExt cx="1299831" cy="2519670"/>
            </a:xfrm>
          </p:grpSpPr>
          <p:grpSp>
            <p:nvGrpSpPr>
              <p:cNvPr id="385" name="Group 384"/>
              <p:cNvGrpSpPr/>
              <p:nvPr/>
            </p:nvGrpSpPr>
            <p:grpSpPr>
              <a:xfrm>
                <a:off x="1873442" y="2519558"/>
                <a:ext cx="1299831" cy="2519670"/>
                <a:chOff x="1851146" y="2499309"/>
                <a:chExt cx="1299831" cy="2519670"/>
              </a:xfrm>
            </p:grpSpPr>
            <p:sp>
              <p:nvSpPr>
                <p:cNvPr id="388" name="Rounded Rectangle 387"/>
                <p:cNvSpPr/>
                <p:nvPr/>
              </p:nvSpPr>
              <p:spPr>
                <a:xfrm>
                  <a:off x="1851146" y="2499309"/>
                  <a:ext cx="1299831" cy="2519670"/>
                </a:xfrm>
                <a:prstGeom prst="roundRect">
                  <a:avLst>
                    <a:gd name="adj" fmla="val 7350"/>
                  </a:avLst>
                </a:prstGeom>
                <a:gradFill flip="none" rotWithShape="1">
                  <a:gsLst>
                    <a:gs pos="0">
                      <a:schemeClr val="bg2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75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" name="Rounded Rectangle 388"/>
                <p:cNvSpPr/>
                <p:nvPr/>
              </p:nvSpPr>
              <p:spPr>
                <a:xfrm>
                  <a:off x="1967798" y="2599296"/>
                  <a:ext cx="1066527" cy="2319696"/>
                </a:xfrm>
                <a:prstGeom prst="roundRect">
                  <a:avLst>
                    <a:gd name="adj" fmla="val 7350"/>
                  </a:avLst>
                </a:prstGeom>
                <a:solidFill>
                  <a:srgbClr val="0066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86" name="Rectangle 385"/>
              <p:cNvSpPr/>
              <p:nvPr/>
            </p:nvSpPr>
            <p:spPr>
              <a:xfrm>
                <a:off x="2014515" y="2755597"/>
                <a:ext cx="1093547" cy="1324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lvl="0" indent="-171450">
                  <a:buFont typeface="Wingdings" panose="05000000000000000000" pitchFamily="2" charset="2"/>
                  <a:buChar char="§"/>
                </a:pPr>
                <a:r>
                  <a:rPr lang="en-GB" sz="1200" dirty="0" smtClean="0">
                    <a:solidFill>
                      <a:schemeClr val="bg2"/>
                    </a:solidFill>
                  </a:rPr>
                  <a:t>Online listing </a:t>
                </a:r>
              </a:p>
              <a:p>
                <a:pPr marL="171450" lvl="0" indent="-171450">
                  <a:buFont typeface="Wingdings" panose="05000000000000000000" pitchFamily="2" charset="2"/>
                  <a:buChar char="§"/>
                </a:pPr>
                <a:r>
                  <a:rPr lang="en-GB" sz="1200" dirty="0">
                    <a:solidFill>
                      <a:schemeClr val="bg2"/>
                    </a:solidFill>
                  </a:rPr>
                  <a:t>O</a:t>
                </a:r>
                <a:r>
                  <a:rPr lang="en-GB" sz="1200" dirty="0" smtClean="0">
                    <a:solidFill>
                      <a:schemeClr val="bg2"/>
                    </a:solidFill>
                  </a:rPr>
                  <a:t>nline payments</a:t>
                </a:r>
              </a:p>
              <a:p>
                <a:pPr marL="171450" lvl="0" indent="-171450">
                  <a:buFont typeface="Wingdings" panose="05000000000000000000" pitchFamily="2" charset="2"/>
                  <a:buChar char="§"/>
                </a:pPr>
                <a:r>
                  <a:rPr lang="en-GB" sz="1200" dirty="0">
                    <a:solidFill>
                      <a:schemeClr val="bg2"/>
                    </a:solidFill>
                  </a:rPr>
                  <a:t>P</a:t>
                </a:r>
                <a:r>
                  <a:rPr lang="en-GB" sz="1200" dirty="0" smtClean="0">
                    <a:solidFill>
                      <a:schemeClr val="bg2"/>
                    </a:solidFill>
                  </a:rPr>
                  <a:t>reparing </a:t>
                </a:r>
                <a:r>
                  <a:rPr lang="en-GB" sz="1200" dirty="0">
                    <a:solidFill>
                      <a:schemeClr val="bg2"/>
                    </a:solidFill>
                  </a:rPr>
                  <a:t>for </a:t>
                </a:r>
                <a:r>
                  <a:rPr lang="en-GB" sz="1200" dirty="0" smtClean="0">
                    <a:solidFill>
                      <a:schemeClr val="bg2"/>
                    </a:solidFill>
                  </a:rPr>
                  <a:t>e-fulfilment</a:t>
                </a:r>
              </a:p>
              <a:p>
                <a:pPr marL="171450" lvl="0" indent="-171450">
                  <a:buFont typeface="Wingdings" panose="05000000000000000000" pitchFamily="2" charset="2"/>
                  <a:buChar char="§"/>
                </a:pPr>
                <a:r>
                  <a:rPr lang="en-GB" sz="1200" dirty="0" smtClean="0">
                    <a:solidFill>
                      <a:schemeClr val="bg2"/>
                    </a:solidFill>
                  </a:rPr>
                  <a:t>Online promotion</a:t>
                </a:r>
              </a:p>
              <a:p>
                <a:pPr marL="171450" lvl="0" indent="-171450">
                  <a:buFont typeface="Wingdings" panose="05000000000000000000" pitchFamily="2" charset="2"/>
                  <a:buChar char="§"/>
                </a:pPr>
                <a:r>
                  <a:rPr kumimoji="0" lang="en-GB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Arial" panose="020B0604020202020204" pitchFamily="34" charset="0"/>
                  </a:rPr>
                  <a:t>Etc.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1957486" y="4666854"/>
                <a:ext cx="1099135" cy="259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b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Training</a:t>
                </a:r>
              </a:p>
            </p:txBody>
          </p:sp>
        </p:grpSp>
        <p:grpSp>
          <p:nvGrpSpPr>
            <p:cNvPr id="370" name="Group 369"/>
            <p:cNvGrpSpPr/>
            <p:nvPr/>
          </p:nvGrpSpPr>
          <p:grpSpPr>
            <a:xfrm>
              <a:off x="3348253" y="2519558"/>
              <a:ext cx="1299831" cy="2519670"/>
              <a:chOff x="3348253" y="2519558"/>
              <a:chExt cx="1299831" cy="2519670"/>
            </a:xfrm>
          </p:grpSpPr>
          <p:grpSp>
            <p:nvGrpSpPr>
              <p:cNvPr id="375" name="Group 374"/>
              <p:cNvGrpSpPr/>
              <p:nvPr/>
            </p:nvGrpSpPr>
            <p:grpSpPr>
              <a:xfrm>
                <a:off x="3348253" y="2519558"/>
                <a:ext cx="1299831" cy="2519670"/>
                <a:chOff x="1851146" y="2499309"/>
                <a:chExt cx="1299831" cy="2519670"/>
              </a:xfrm>
            </p:grpSpPr>
            <p:sp>
              <p:nvSpPr>
                <p:cNvPr id="378" name="Rounded Rectangle 377"/>
                <p:cNvSpPr/>
                <p:nvPr/>
              </p:nvSpPr>
              <p:spPr>
                <a:xfrm>
                  <a:off x="1851146" y="2499309"/>
                  <a:ext cx="1299831" cy="2519670"/>
                </a:xfrm>
                <a:prstGeom prst="roundRect">
                  <a:avLst>
                    <a:gd name="adj" fmla="val 7350"/>
                  </a:avLst>
                </a:prstGeom>
                <a:gradFill flip="none" rotWithShape="1">
                  <a:gsLst>
                    <a:gs pos="0">
                      <a:schemeClr val="bg2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75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" name="Rounded Rectangle 378"/>
                <p:cNvSpPr/>
                <p:nvPr/>
              </p:nvSpPr>
              <p:spPr>
                <a:xfrm>
                  <a:off x="1967798" y="2599296"/>
                  <a:ext cx="1066527" cy="2319696"/>
                </a:xfrm>
                <a:prstGeom prst="roundRect">
                  <a:avLst>
                    <a:gd name="adj" fmla="val 7350"/>
                  </a:avLst>
                </a:prstGeom>
                <a:solidFill>
                  <a:srgbClr val="0066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76" name="Rectangle 375"/>
              <p:cNvSpPr/>
              <p:nvPr/>
            </p:nvSpPr>
            <p:spPr>
              <a:xfrm>
                <a:off x="3468332" y="2755597"/>
                <a:ext cx="1059672" cy="1947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lvl="0" indent="-171450">
                  <a:buFont typeface="Wingdings" panose="05000000000000000000" pitchFamily="2" charset="2"/>
                  <a:buChar char="§"/>
                </a:pPr>
                <a:r>
                  <a:rPr lang="en-GB" sz="1200" dirty="0">
                    <a:solidFill>
                      <a:schemeClr val="bg2"/>
                    </a:solidFill>
                  </a:rPr>
                  <a:t>T</a:t>
                </a:r>
                <a:r>
                  <a:rPr lang="en-GB" sz="1200" dirty="0" smtClean="0">
                    <a:solidFill>
                      <a:schemeClr val="bg2"/>
                    </a:solidFill>
                  </a:rPr>
                  <a:t>echnologies to prepare for the creation </a:t>
                </a:r>
                <a:r>
                  <a:rPr lang="en-GB" sz="1200" dirty="0">
                    <a:solidFill>
                      <a:schemeClr val="bg2"/>
                    </a:solidFill>
                  </a:rPr>
                  <a:t>of </a:t>
                </a:r>
                <a:r>
                  <a:rPr lang="en-GB" sz="1200" dirty="0" smtClean="0">
                    <a:solidFill>
                      <a:schemeClr val="bg2"/>
                    </a:solidFill>
                  </a:rPr>
                  <a:t>e-commerce </a:t>
                </a:r>
                <a:r>
                  <a:rPr lang="en-GB" sz="1200" dirty="0">
                    <a:solidFill>
                      <a:schemeClr val="bg2"/>
                    </a:solidFill>
                  </a:rPr>
                  <a:t>platforms with shared access to payments, logistics and marketing solutions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3413464" y="4663062"/>
                <a:ext cx="1169408" cy="259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b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Technologies </a:t>
                </a:r>
              </a:p>
            </p:txBody>
          </p:sp>
        </p:grpSp>
        <p:grpSp>
          <p:nvGrpSpPr>
            <p:cNvPr id="360" name="Group 359"/>
            <p:cNvGrpSpPr/>
            <p:nvPr/>
          </p:nvGrpSpPr>
          <p:grpSpPr>
            <a:xfrm>
              <a:off x="4823064" y="2519558"/>
              <a:ext cx="1299831" cy="2519670"/>
              <a:chOff x="4823064" y="2519558"/>
              <a:chExt cx="1299831" cy="2519670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4823064" y="2519558"/>
                <a:ext cx="1299831" cy="2519670"/>
                <a:chOff x="1851146" y="2499309"/>
                <a:chExt cx="1299831" cy="2519670"/>
              </a:xfrm>
            </p:grpSpPr>
            <p:sp>
              <p:nvSpPr>
                <p:cNvPr id="368" name="Rounded Rectangle 367"/>
                <p:cNvSpPr/>
                <p:nvPr/>
              </p:nvSpPr>
              <p:spPr>
                <a:xfrm>
                  <a:off x="1851146" y="2499309"/>
                  <a:ext cx="1299831" cy="2519670"/>
                </a:xfrm>
                <a:prstGeom prst="roundRect">
                  <a:avLst>
                    <a:gd name="adj" fmla="val 7350"/>
                  </a:avLst>
                </a:prstGeom>
                <a:gradFill flip="none" rotWithShape="1">
                  <a:gsLst>
                    <a:gs pos="0">
                      <a:schemeClr val="bg2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75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" name="Rounded Rectangle 368"/>
                <p:cNvSpPr/>
                <p:nvPr/>
              </p:nvSpPr>
              <p:spPr>
                <a:xfrm>
                  <a:off x="1967798" y="2599296"/>
                  <a:ext cx="1066527" cy="2319696"/>
                </a:xfrm>
                <a:prstGeom prst="roundRect">
                  <a:avLst>
                    <a:gd name="adj" fmla="val 7350"/>
                  </a:avLst>
                </a:prstGeom>
                <a:solidFill>
                  <a:srgbClr val="0066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66" name="Rectangle 365"/>
              <p:cNvSpPr/>
              <p:nvPr/>
            </p:nvSpPr>
            <p:spPr>
              <a:xfrm>
                <a:off x="4943143" y="2755597"/>
                <a:ext cx="1059672" cy="701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marR="0" lvl="0" indent="-1714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2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Access to international legal and fiscal support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4888027" y="4663062"/>
                <a:ext cx="1169903" cy="259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b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Advisory</a:t>
                </a:r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>
              <a:off x="6297875" y="2519558"/>
              <a:ext cx="1299831" cy="2519670"/>
              <a:chOff x="6297875" y="2519558"/>
              <a:chExt cx="1299831" cy="2519670"/>
            </a:xfrm>
          </p:grpSpPr>
          <p:grpSp>
            <p:nvGrpSpPr>
              <p:cNvPr id="355" name="Group 354"/>
              <p:cNvGrpSpPr/>
              <p:nvPr/>
            </p:nvGrpSpPr>
            <p:grpSpPr>
              <a:xfrm>
                <a:off x="6297875" y="2519558"/>
                <a:ext cx="1299831" cy="2519670"/>
                <a:chOff x="1851146" y="2499309"/>
                <a:chExt cx="1299831" cy="2519670"/>
              </a:xfrm>
            </p:grpSpPr>
            <p:sp>
              <p:nvSpPr>
                <p:cNvPr id="358" name="Rounded Rectangle 357"/>
                <p:cNvSpPr/>
                <p:nvPr/>
              </p:nvSpPr>
              <p:spPr>
                <a:xfrm>
                  <a:off x="1851146" y="2499309"/>
                  <a:ext cx="1299831" cy="2519670"/>
                </a:xfrm>
                <a:prstGeom prst="roundRect">
                  <a:avLst>
                    <a:gd name="adj" fmla="val 7350"/>
                  </a:avLst>
                </a:prstGeom>
                <a:gradFill flip="none" rotWithShape="1">
                  <a:gsLst>
                    <a:gs pos="0">
                      <a:schemeClr val="bg2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75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" name="Rounded Rectangle 358"/>
                <p:cNvSpPr/>
                <p:nvPr/>
              </p:nvSpPr>
              <p:spPr>
                <a:xfrm>
                  <a:off x="1967798" y="2599296"/>
                  <a:ext cx="1066527" cy="2319696"/>
                </a:xfrm>
                <a:prstGeom prst="roundRect">
                  <a:avLst>
                    <a:gd name="adj" fmla="val 7350"/>
                  </a:avLst>
                </a:prstGeom>
                <a:solidFill>
                  <a:srgbClr val="0066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56" name="Rectangle 355"/>
              <p:cNvSpPr/>
              <p:nvPr/>
            </p:nvSpPr>
            <p:spPr>
              <a:xfrm>
                <a:off x="6417954" y="2755597"/>
                <a:ext cx="1059672" cy="1479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lvl="0" indent="-171450">
                  <a:buFont typeface="Wingdings" panose="05000000000000000000" pitchFamily="2" charset="2"/>
                  <a:buChar char="§"/>
                </a:pPr>
                <a:r>
                  <a:rPr lang="en-GB" sz="1200" dirty="0" smtClean="0">
                    <a:solidFill>
                      <a:schemeClr val="bg2"/>
                    </a:solidFill>
                  </a:rPr>
                  <a:t>Partnerships with </a:t>
                </a:r>
                <a:r>
                  <a:rPr lang="en-GB" sz="1200" dirty="0">
                    <a:solidFill>
                      <a:schemeClr val="bg2"/>
                    </a:solidFill>
                  </a:rPr>
                  <a:t>some of the world’s leading logistics, e-commerce and </a:t>
                </a:r>
                <a:r>
                  <a:rPr lang="en-GB" sz="1200" dirty="0" smtClean="0">
                    <a:solidFill>
                      <a:schemeClr val="bg2"/>
                    </a:solidFill>
                  </a:rPr>
                  <a:t>online payments </a:t>
                </a:r>
                <a:r>
                  <a:rPr lang="en-GB" sz="1200" dirty="0">
                    <a:solidFill>
                      <a:schemeClr val="bg2"/>
                    </a:solidFill>
                  </a:rPr>
                  <a:t>firms 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6476556" y="4663062"/>
                <a:ext cx="985021" cy="259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b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Partners</a:t>
                </a:r>
              </a:p>
            </p:txBody>
          </p:sp>
        </p:grpSp>
      </p:grpSp>
      <p:grpSp>
        <p:nvGrpSpPr>
          <p:cNvPr id="399" name="Group 398"/>
          <p:cNvGrpSpPr/>
          <p:nvPr/>
        </p:nvGrpSpPr>
        <p:grpSpPr>
          <a:xfrm>
            <a:off x="375109" y="1433256"/>
            <a:ext cx="7957009" cy="1106362"/>
            <a:chOff x="375109" y="1433256"/>
            <a:chExt cx="7957009" cy="1106362"/>
          </a:xfrm>
        </p:grpSpPr>
        <p:grpSp>
          <p:nvGrpSpPr>
            <p:cNvPr id="292" name="Group 291"/>
            <p:cNvGrpSpPr/>
            <p:nvPr/>
          </p:nvGrpSpPr>
          <p:grpSpPr>
            <a:xfrm>
              <a:off x="579176" y="1669134"/>
              <a:ext cx="7547240" cy="870484"/>
              <a:chOff x="683993" y="3495117"/>
              <a:chExt cx="7547240" cy="870484"/>
            </a:xfrm>
          </p:grpSpPr>
          <p:sp>
            <p:nvSpPr>
              <p:cNvPr id="225" name="Oval 224"/>
              <p:cNvSpPr/>
              <p:nvPr/>
            </p:nvSpPr>
            <p:spPr>
              <a:xfrm>
                <a:off x="683993" y="3504113"/>
                <a:ext cx="836158" cy="851373"/>
              </a:xfrm>
              <a:prstGeom prst="ellipse">
                <a:avLst/>
              </a:prstGeom>
              <a:solidFill>
                <a:srgbClr val="007E7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4036229" y="3513952"/>
                <a:ext cx="836158" cy="851373"/>
              </a:xfrm>
              <a:prstGeom prst="ellipse">
                <a:avLst/>
              </a:prstGeom>
              <a:solidFill>
                <a:srgbClr val="007E7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5746572" y="3495117"/>
                <a:ext cx="836158" cy="851373"/>
              </a:xfrm>
              <a:prstGeom prst="ellipse">
                <a:avLst/>
              </a:prstGeom>
              <a:solidFill>
                <a:srgbClr val="F89A2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7395075" y="3514229"/>
                <a:ext cx="836158" cy="851372"/>
              </a:xfrm>
              <a:prstGeom prst="ellipse">
                <a:avLst/>
              </a:prstGeom>
              <a:solidFill>
                <a:srgbClr val="007E7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2368859" y="3509003"/>
                <a:ext cx="836158" cy="851372"/>
              </a:xfrm>
              <a:prstGeom prst="ellipse">
                <a:avLst/>
              </a:prstGeom>
              <a:solidFill>
                <a:srgbClr val="F89A2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93" name="Group 192"/>
              <p:cNvGrpSpPr/>
              <p:nvPr/>
            </p:nvGrpSpPr>
            <p:grpSpPr>
              <a:xfrm>
                <a:off x="770224" y="3705441"/>
                <a:ext cx="597619" cy="425860"/>
                <a:chOff x="657645" y="3657623"/>
                <a:chExt cx="597619" cy="425860"/>
              </a:xfrm>
            </p:grpSpPr>
            <p:sp>
              <p:nvSpPr>
                <p:cNvPr id="194" name="Freeform 193"/>
                <p:cNvSpPr>
                  <a:spLocks/>
                </p:cNvSpPr>
                <p:nvPr/>
              </p:nvSpPr>
              <p:spPr bwMode="auto">
                <a:xfrm flipH="1">
                  <a:off x="657645" y="3866769"/>
                  <a:ext cx="538178" cy="216714"/>
                </a:xfrm>
                <a:custGeom>
                  <a:avLst/>
                  <a:gdLst>
                    <a:gd name="T0" fmla="*/ 4047 w 12996"/>
                    <a:gd name="T1" fmla="*/ 3257 h 5123"/>
                    <a:gd name="T2" fmla="*/ 4059 w 12996"/>
                    <a:gd name="T3" fmla="*/ 3607 h 5123"/>
                    <a:gd name="T4" fmla="*/ 4226 w 12996"/>
                    <a:gd name="T5" fmla="*/ 3902 h 5123"/>
                    <a:gd name="T6" fmla="*/ 5213 w 12996"/>
                    <a:gd name="T7" fmla="*/ 3915 h 5123"/>
                    <a:gd name="T8" fmla="*/ 6581 w 12996"/>
                    <a:gd name="T9" fmla="*/ 2581 h 5123"/>
                    <a:gd name="T10" fmla="*/ 6799 w 12996"/>
                    <a:gd name="T11" fmla="*/ 2827 h 5123"/>
                    <a:gd name="T12" fmla="*/ 5429 w 12996"/>
                    <a:gd name="T13" fmla="*/ 4162 h 5123"/>
                    <a:gd name="T14" fmla="*/ 4011 w 12996"/>
                    <a:gd name="T15" fmla="*/ 4189 h 5123"/>
                    <a:gd name="T16" fmla="*/ 3737 w 12996"/>
                    <a:gd name="T17" fmla="*/ 3614 h 5123"/>
                    <a:gd name="T18" fmla="*/ 773 w 12996"/>
                    <a:gd name="T19" fmla="*/ 3614 h 5123"/>
                    <a:gd name="T20" fmla="*/ 0 w 12996"/>
                    <a:gd name="T21" fmla="*/ 4363 h 5123"/>
                    <a:gd name="T22" fmla="*/ 773 w 12996"/>
                    <a:gd name="T23" fmla="*/ 5123 h 5123"/>
                    <a:gd name="T24" fmla="*/ 5750 w 12996"/>
                    <a:gd name="T25" fmla="*/ 5123 h 5123"/>
                    <a:gd name="T26" fmla="*/ 6499 w 12996"/>
                    <a:gd name="T27" fmla="*/ 4834 h 5123"/>
                    <a:gd name="T28" fmla="*/ 9567 w 12996"/>
                    <a:gd name="T29" fmla="*/ 2519 h 5123"/>
                    <a:gd name="T30" fmla="*/ 12996 w 12996"/>
                    <a:gd name="T31" fmla="*/ 2505 h 5123"/>
                    <a:gd name="T32" fmla="*/ 12996 w 12996"/>
                    <a:gd name="T33" fmla="*/ 0 h 5123"/>
                    <a:gd name="T34" fmla="*/ 7803 w 12996"/>
                    <a:gd name="T35" fmla="*/ 0 h 5123"/>
                    <a:gd name="T36" fmla="*/ 7184 w 12996"/>
                    <a:gd name="T37" fmla="*/ 155 h 5123"/>
                    <a:gd name="T38" fmla="*/ 6745 w 12996"/>
                    <a:gd name="T39" fmla="*/ 489 h 5123"/>
                    <a:gd name="T40" fmla="*/ 4242 w 12996"/>
                    <a:gd name="T41" fmla="*/ 2919 h 5123"/>
                    <a:gd name="T42" fmla="*/ 4047 w 12996"/>
                    <a:gd name="T43" fmla="*/ 3257 h 5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996" h="5123">
                      <a:moveTo>
                        <a:pt x="4047" y="3257"/>
                      </a:moveTo>
                      <a:cubicBezTo>
                        <a:pt x="4023" y="3372"/>
                        <a:pt x="4025" y="3492"/>
                        <a:pt x="4059" y="3607"/>
                      </a:cubicBezTo>
                      <a:cubicBezTo>
                        <a:pt x="4088" y="3716"/>
                        <a:pt x="4147" y="3817"/>
                        <a:pt x="4226" y="3902"/>
                      </a:cubicBezTo>
                      <a:cubicBezTo>
                        <a:pt x="4496" y="4175"/>
                        <a:pt x="4937" y="4182"/>
                        <a:pt x="5213" y="3915"/>
                      </a:cubicBezTo>
                      <a:lnTo>
                        <a:pt x="6581" y="2581"/>
                      </a:lnTo>
                      <a:lnTo>
                        <a:pt x="6799" y="2827"/>
                      </a:lnTo>
                      <a:lnTo>
                        <a:pt x="5429" y="4162"/>
                      </a:lnTo>
                      <a:cubicBezTo>
                        <a:pt x="5056" y="4524"/>
                        <a:pt x="4378" y="4561"/>
                        <a:pt x="4011" y="4189"/>
                      </a:cubicBezTo>
                      <a:cubicBezTo>
                        <a:pt x="3885" y="4059"/>
                        <a:pt x="3775" y="3785"/>
                        <a:pt x="3737" y="3614"/>
                      </a:cubicBezTo>
                      <a:lnTo>
                        <a:pt x="773" y="3614"/>
                      </a:lnTo>
                      <a:cubicBezTo>
                        <a:pt x="384" y="3614"/>
                        <a:pt x="0" y="3976"/>
                        <a:pt x="0" y="4363"/>
                      </a:cubicBezTo>
                      <a:cubicBezTo>
                        <a:pt x="0" y="4753"/>
                        <a:pt x="239" y="5123"/>
                        <a:pt x="773" y="5123"/>
                      </a:cubicBezTo>
                      <a:lnTo>
                        <a:pt x="5750" y="5123"/>
                      </a:lnTo>
                      <a:cubicBezTo>
                        <a:pt x="6000" y="5117"/>
                        <a:pt x="6283" y="5019"/>
                        <a:pt x="6499" y="4834"/>
                      </a:cubicBezTo>
                      <a:lnTo>
                        <a:pt x="9567" y="2519"/>
                      </a:lnTo>
                      <a:lnTo>
                        <a:pt x="12996" y="2505"/>
                      </a:lnTo>
                      <a:lnTo>
                        <a:pt x="12996" y="0"/>
                      </a:lnTo>
                      <a:lnTo>
                        <a:pt x="7803" y="0"/>
                      </a:lnTo>
                      <a:cubicBezTo>
                        <a:pt x="7803" y="0"/>
                        <a:pt x="7437" y="8"/>
                        <a:pt x="7184" y="155"/>
                      </a:cubicBezTo>
                      <a:cubicBezTo>
                        <a:pt x="6951" y="291"/>
                        <a:pt x="6745" y="489"/>
                        <a:pt x="6745" y="489"/>
                      </a:cubicBezTo>
                      <a:lnTo>
                        <a:pt x="4242" y="2919"/>
                      </a:lnTo>
                      <a:cubicBezTo>
                        <a:pt x="4146" y="3011"/>
                        <a:pt x="4080" y="3126"/>
                        <a:pt x="4047" y="3257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vert="horz" wrap="square" lIns="47479" tIns="23739" rIns="47479" bIns="2373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" name="Donut 194"/>
                <p:cNvSpPr/>
                <p:nvPr/>
              </p:nvSpPr>
              <p:spPr>
                <a:xfrm>
                  <a:off x="958522" y="3657623"/>
                  <a:ext cx="296742" cy="299239"/>
                </a:xfrm>
                <a:prstGeom prst="donut">
                  <a:avLst>
                    <a:gd name="adj" fmla="val 8527"/>
                  </a:avLst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23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" name="Freeform 195"/>
                <p:cNvSpPr>
                  <a:spLocks/>
                </p:cNvSpPr>
                <p:nvPr/>
              </p:nvSpPr>
              <p:spPr bwMode="auto">
                <a:xfrm>
                  <a:off x="1050618" y="3718366"/>
                  <a:ext cx="112550" cy="166705"/>
                </a:xfrm>
                <a:custGeom>
                  <a:avLst/>
                  <a:gdLst>
                    <a:gd name="T0" fmla="*/ 3218 w 4516"/>
                    <a:gd name="T1" fmla="*/ 4 h 6556"/>
                    <a:gd name="T2" fmla="*/ 3506 w 4516"/>
                    <a:gd name="T3" fmla="*/ 30 h 6556"/>
                    <a:gd name="T4" fmla="*/ 3759 w 4516"/>
                    <a:gd name="T5" fmla="*/ 74 h 6556"/>
                    <a:gd name="T6" fmla="*/ 3974 w 4516"/>
                    <a:gd name="T7" fmla="*/ 134 h 6556"/>
                    <a:gd name="T8" fmla="*/ 4150 w 4516"/>
                    <a:gd name="T9" fmla="*/ 203 h 6556"/>
                    <a:gd name="T10" fmla="*/ 3980 w 4516"/>
                    <a:gd name="T11" fmla="*/ 1379 h 6556"/>
                    <a:gd name="T12" fmla="*/ 3817 w 4516"/>
                    <a:gd name="T13" fmla="*/ 1306 h 6556"/>
                    <a:gd name="T14" fmla="*/ 3624 w 4516"/>
                    <a:gd name="T15" fmla="*/ 1250 h 6556"/>
                    <a:gd name="T16" fmla="*/ 3397 w 4516"/>
                    <a:gd name="T17" fmla="*/ 1214 h 6556"/>
                    <a:gd name="T18" fmla="*/ 3140 w 4516"/>
                    <a:gd name="T19" fmla="*/ 1200 h 6556"/>
                    <a:gd name="T20" fmla="*/ 2933 w 4516"/>
                    <a:gd name="T21" fmla="*/ 1216 h 6556"/>
                    <a:gd name="T22" fmla="*/ 2758 w 4516"/>
                    <a:gd name="T23" fmla="*/ 1256 h 6556"/>
                    <a:gd name="T24" fmla="*/ 2610 w 4516"/>
                    <a:gd name="T25" fmla="*/ 1322 h 6556"/>
                    <a:gd name="T26" fmla="*/ 2489 w 4516"/>
                    <a:gd name="T27" fmla="*/ 1407 h 6556"/>
                    <a:gd name="T28" fmla="*/ 2393 w 4516"/>
                    <a:gd name="T29" fmla="*/ 1513 h 6556"/>
                    <a:gd name="T30" fmla="*/ 2320 w 4516"/>
                    <a:gd name="T31" fmla="*/ 1633 h 6556"/>
                    <a:gd name="T32" fmla="*/ 2268 w 4516"/>
                    <a:gd name="T33" fmla="*/ 1764 h 6556"/>
                    <a:gd name="T34" fmla="*/ 2236 w 4516"/>
                    <a:gd name="T35" fmla="*/ 1908 h 6556"/>
                    <a:gd name="T36" fmla="*/ 2220 w 4516"/>
                    <a:gd name="T37" fmla="*/ 2057 h 6556"/>
                    <a:gd name="T38" fmla="*/ 2222 w 4516"/>
                    <a:gd name="T39" fmla="*/ 2260 h 6556"/>
                    <a:gd name="T40" fmla="*/ 2246 w 4516"/>
                    <a:gd name="T41" fmla="*/ 2504 h 6556"/>
                    <a:gd name="T42" fmla="*/ 2290 w 4516"/>
                    <a:gd name="T43" fmla="*/ 2745 h 6556"/>
                    <a:gd name="T44" fmla="*/ 3676 w 4516"/>
                    <a:gd name="T45" fmla="*/ 2868 h 6556"/>
                    <a:gd name="T46" fmla="*/ 2447 w 4516"/>
                    <a:gd name="T47" fmla="*/ 3899 h 6556"/>
                    <a:gd name="T48" fmla="*/ 2439 w 4516"/>
                    <a:gd name="T49" fmla="*/ 4184 h 6556"/>
                    <a:gd name="T50" fmla="*/ 2393 w 4516"/>
                    <a:gd name="T51" fmla="*/ 4465 h 6556"/>
                    <a:gd name="T52" fmla="*/ 2316 w 4516"/>
                    <a:gd name="T53" fmla="*/ 4708 h 6556"/>
                    <a:gd name="T54" fmla="*/ 2204 w 4516"/>
                    <a:gd name="T55" fmla="*/ 4918 h 6556"/>
                    <a:gd name="T56" fmla="*/ 2057 w 4516"/>
                    <a:gd name="T57" fmla="*/ 5119 h 6556"/>
                    <a:gd name="T58" fmla="*/ 1872 w 4516"/>
                    <a:gd name="T59" fmla="*/ 5306 h 6556"/>
                    <a:gd name="T60" fmla="*/ 4516 w 4516"/>
                    <a:gd name="T61" fmla="*/ 5326 h 6556"/>
                    <a:gd name="T62" fmla="*/ 0 w 4516"/>
                    <a:gd name="T63" fmla="*/ 6556 h 6556"/>
                    <a:gd name="T64" fmla="*/ 94 w 4516"/>
                    <a:gd name="T65" fmla="*/ 5711 h 6556"/>
                    <a:gd name="T66" fmla="*/ 279 w 4516"/>
                    <a:gd name="T67" fmla="*/ 5607 h 6556"/>
                    <a:gd name="T68" fmla="*/ 460 w 4516"/>
                    <a:gd name="T69" fmla="*/ 5476 h 6556"/>
                    <a:gd name="T70" fmla="*/ 629 w 4516"/>
                    <a:gd name="T71" fmla="*/ 5324 h 6556"/>
                    <a:gd name="T72" fmla="*/ 783 w 4516"/>
                    <a:gd name="T73" fmla="*/ 5151 h 6556"/>
                    <a:gd name="T74" fmla="*/ 912 w 4516"/>
                    <a:gd name="T75" fmla="*/ 4957 h 6556"/>
                    <a:gd name="T76" fmla="*/ 1012 w 4516"/>
                    <a:gd name="T77" fmla="*/ 4750 h 6556"/>
                    <a:gd name="T78" fmla="*/ 1075 w 4516"/>
                    <a:gd name="T79" fmla="*/ 4529 h 6556"/>
                    <a:gd name="T80" fmla="*/ 1099 w 4516"/>
                    <a:gd name="T81" fmla="*/ 4296 h 6556"/>
                    <a:gd name="T82" fmla="*/ 1093 w 4516"/>
                    <a:gd name="T83" fmla="*/ 4029 h 6556"/>
                    <a:gd name="T84" fmla="*/ 108 w 4516"/>
                    <a:gd name="T85" fmla="*/ 3899 h 6556"/>
                    <a:gd name="T86" fmla="*/ 902 w 4516"/>
                    <a:gd name="T87" fmla="*/ 2866 h 6556"/>
                    <a:gd name="T88" fmla="*/ 852 w 4516"/>
                    <a:gd name="T89" fmla="*/ 2557 h 6556"/>
                    <a:gd name="T90" fmla="*/ 826 w 4516"/>
                    <a:gd name="T91" fmla="*/ 2229 h 6556"/>
                    <a:gd name="T92" fmla="*/ 826 w 4516"/>
                    <a:gd name="T93" fmla="*/ 1904 h 6556"/>
                    <a:gd name="T94" fmla="*/ 866 w 4516"/>
                    <a:gd name="T95" fmla="*/ 1601 h 6556"/>
                    <a:gd name="T96" fmla="*/ 946 w 4516"/>
                    <a:gd name="T97" fmla="*/ 1318 h 6556"/>
                    <a:gd name="T98" fmla="*/ 1059 w 4516"/>
                    <a:gd name="T99" fmla="*/ 1058 h 6556"/>
                    <a:gd name="T100" fmla="*/ 1209 w 4516"/>
                    <a:gd name="T101" fmla="*/ 823 h 6556"/>
                    <a:gd name="T102" fmla="*/ 1390 w 4516"/>
                    <a:gd name="T103" fmla="*/ 616 h 6556"/>
                    <a:gd name="T104" fmla="*/ 1601 w 4516"/>
                    <a:gd name="T105" fmla="*/ 435 h 6556"/>
                    <a:gd name="T106" fmla="*/ 1844 w 4516"/>
                    <a:gd name="T107" fmla="*/ 283 h 6556"/>
                    <a:gd name="T108" fmla="*/ 2111 w 4516"/>
                    <a:gd name="T109" fmla="*/ 161 h 6556"/>
                    <a:gd name="T110" fmla="*/ 2405 w 4516"/>
                    <a:gd name="T111" fmla="*/ 74 h 6556"/>
                    <a:gd name="T112" fmla="*/ 2722 w 4516"/>
                    <a:gd name="T113" fmla="*/ 18 h 6556"/>
                    <a:gd name="T114" fmla="*/ 3060 w 4516"/>
                    <a:gd name="T115" fmla="*/ 0 h 6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516" h="6556">
                      <a:moveTo>
                        <a:pt x="3060" y="0"/>
                      </a:moveTo>
                      <a:lnTo>
                        <a:pt x="3218" y="4"/>
                      </a:lnTo>
                      <a:lnTo>
                        <a:pt x="3365" y="14"/>
                      </a:lnTo>
                      <a:lnTo>
                        <a:pt x="3506" y="30"/>
                      </a:lnTo>
                      <a:lnTo>
                        <a:pt x="3636" y="50"/>
                      </a:lnTo>
                      <a:lnTo>
                        <a:pt x="3759" y="74"/>
                      </a:lnTo>
                      <a:lnTo>
                        <a:pt x="3871" y="104"/>
                      </a:lnTo>
                      <a:lnTo>
                        <a:pt x="3974" y="134"/>
                      </a:lnTo>
                      <a:lnTo>
                        <a:pt x="4066" y="167"/>
                      </a:lnTo>
                      <a:lnTo>
                        <a:pt x="4150" y="203"/>
                      </a:lnTo>
                      <a:lnTo>
                        <a:pt x="4219" y="239"/>
                      </a:lnTo>
                      <a:lnTo>
                        <a:pt x="3980" y="1379"/>
                      </a:lnTo>
                      <a:lnTo>
                        <a:pt x="3903" y="1339"/>
                      </a:lnTo>
                      <a:lnTo>
                        <a:pt x="3817" y="1306"/>
                      </a:lnTo>
                      <a:lnTo>
                        <a:pt x="3724" y="1276"/>
                      </a:lnTo>
                      <a:lnTo>
                        <a:pt x="3624" y="1250"/>
                      </a:lnTo>
                      <a:lnTo>
                        <a:pt x="3514" y="1228"/>
                      </a:lnTo>
                      <a:lnTo>
                        <a:pt x="3397" y="1214"/>
                      </a:lnTo>
                      <a:lnTo>
                        <a:pt x="3274" y="1204"/>
                      </a:lnTo>
                      <a:lnTo>
                        <a:pt x="3140" y="1200"/>
                      </a:lnTo>
                      <a:lnTo>
                        <a:pt x="3033" y="1204"/>
                      </a:lnTo>
                      <a:lnTo>
                        <a:pt x="2933" y="1216"/>
                      </a:lnTo>
                      <a:lnTo>
                        <a:pt x="2841" y="1232"/>
                      </a:lnTo>
                      <a:lnTo>
                        <a:pt x="2758" y="1256"/>
                      </a:lnTo>
                      <a:lnTo>
                        <a:pt x="2680" y="1286"/>
                      </a:lnTo>
                      <a:lnTo>
                        <a:pt x="2610" y="1322"/>
                      </a:lnTo>
                      <a:lnTo>
                        <a:pt x="2547" y="1361"/>
                      </a:lnTo>
                      <a:lnTo>
                        <a:pt x="2489" y="1407"/>
                      </a:lnTo>
                      <a:lnTo>
                        <a:pt x="2439" y="1457"/>
                      </a:lnTo>
                      <a:lnTo>
                        <a:pt x="2393" y="1513"/>
                      </a:lnTo>
                      <a:lnTo>
                        <a:pt x="2354" y="1571"/>
                      </a:lnTo>
                      <a:lnTo>
                        <a:pt x="2320" y="1633"/>
                      </a:lnTo>
                      <a:lnTo>
                        <a:pt x="2292" y="1696"/>
                      </a:lnTo>
                      <a:lnTo>
                        <a:pt x="2268" y="1764"/>
                      </a:lnTo>
                      <a:lnTo>
                        <a:pt x="2250" y="1836"/>
                      </a:lnTo>
                      <a:lnTo>
                        <a:pt x="2236" y="1908"/>
                      </a:lnTo>
                      <a:lnTo>
                        <a:pt x="2226" y="1981"/>
                      </a:lnTo>
                      <a:lnTo>
                        <a:pt x="2220" y="2057"/>
                      </a:lnTo>
                      <a:lnTo>
                        <a:pt x="2218" y="2133"/>
                      </a:lnTo>
                      <a:lnTo>
                        <a:pt x="2222" y="2260"/>
                      </a:lnTo>
                      <a:lnTo>
                        <a:pt x="2230" y="2384"/>
                      </a:lnTo>
                      <a:lnTo>
                        <a:pt x="2246" y="2504"/>
                      </a:lnTo>
                      <a:lnTo>
                        <a:pt x="2266" y="2625"/>
                      </a:lnTo>
                      <a:lnTo>
                        <a:pt x="2290" y="2745"/>
                      </a:lnTo>
                      <a:lnTo>
                        <a:pt x="2318" y="2868"/>
                      </a:lnTo>
                      <a:lnTo>
                        <a:pt x="3676" y="2868"/>
                      </a:lnTo>
                      <a:lnTo>
                        <a:pt x="3676" y="3899"/>
                      </a:lnTo>
                      <a:lnTo>
                        <a:pt x="2447" y="3899"/>
                      </a:lnTo>
                      <a:lnTo>
                        <a:pt x="2447" y="4040"/>
                      </a:lnTo>
                      <a:lnTo>
                        <a:pt x="2439" y="4184"/>
                      </a:lnTo>
                      <a:lnTo>
                        <a:pt x="2421" y="4326"/>
                      </a:lnTo>
                      <a:lnTo>
                        <a:pt x="2393" y="4465"/>
                      </a:lnTo>
                      <a:lnTo>
                        <a:pt x="2358" y="4603"/>
                      </a:lnTo>
                      <a:lnTo>
                        <a:pt x="2316" y="4708"/>
                      </a:lnTo>
                      <a:lnTo>
                        <a:pt x="2264" y="4814"/>
                      </a:lnTo>
                      <a:lnTo>
                        <a:pt x="2204" y="4918"/>
                      </a:lnTo>
                      <a:lnTo>
                        <a:pt x="2135" y="5021"/>
                      </a:lnTo>
                      <a:lnTo>
                        <a:pt x="2057" y="5119"/>
                      </a:lnTo>
                      <a:lnTo>
                        <a:pt x="1969" y="5215"/>
                      </a:lnTo>
                      <a:lnTo>
                        <a:pt x="1872" y="5306"/>
                      </a:lnTo>
                      <a:lnTo>
                        <a:pt x="1872" y="5326"/>
                      </a:lnTo>
                      <a:lnTo>
                        <a:pt x="4516" y="5326"/>
                      </a:lnTo>
                      <a:lnTo>
                        <a:pt x="4516" y="6556"/>
                      </a:lnTo>
                      <a:lnTo>
                        <a:pt x="0" y="6556"/>
                      </a:lnTo>
                      <a:lnTo>
                        <a:pt x="0" y="5753"/>
                      </a:lnTo>
                      <a:lnTo>
                        <a:pt x="94" y="5711"/>
                      </a:lnTo>
                      <a:lnTo>
                        <a:pt x="187" y="5661"/>
                      </a:lnTo>
                      <a:lnTo>
                        <a:pt x="279" y="5607"/>
                      </a:lnTo>
                      <a:lnTo>
                        <a:pt x="370" y="5545"/>
                      </a:lnTo>
                      <a:lnTo>
                        <a:pt x="460" y="5476"/>
                      </a:lnTo>
                      <a:lnTo>
                        <a:pt x="548" y="5402"/>
                      </a:lnTo>
                      <a:lnTo>
                        <a:pt x="629" y="5324"/>
                      </a:lnTo>
                      <a:lnTo>
                        <a:pt x="709" y="5238"/>
                      </a:lnTo>
                      <a:lnTo>
                        <a:pt x="783" y="5151"/>
                      </a:lnTo>
                      <a:lnTo>
                        <a:pt x="850" y="5057"/>
                      </a:lnTo>
                      <a:lnTo>
                        <a:pt x="912" y="4957"/>
                      </a:lnTo>
                      <a:lnTo>
                        <a:pt x="966" y="4856"/>
                      </a:lnTo>
                      <a:lnTo>
                        <a:pt x="1012" y="4750"/>
                      </a:lnTo>
                      <a:lnTo>
                        <a:pt x="1049" y="4640"/>
                      </a:lnTo>
                      <a:lnTo>
                        <a:pt x="1075" y="4529"/>
                      </a:lnTo>
                      <a:lnTo>
                        <a:pt x="1093" y="4413"/>
                      </a:lnTo>
                      <a:lnTo>
                        <a:pt x="1099" y="4296"/>
                      </a:lnTo>
                      <a:lnTo>
                        <a:pt x="1097" y="4158"/>
                      </a:lnTo>
                      <a:lnTo>
                        <a:pt x="1093" y="4029"/>
                      </a:lnTo>
                      <a:lnTo>
                        <a:pt x="1079" y="3899"/>
                      </a:lnTo>
                      <a:lnTo>
                        <a:pt x="108" y="3899"/>
                      </a:lnTo>
                      <a:lnTo>
                        <a:pt x="108" y="2866"/>
                      </a:lnTo>
                      <a:lnTo>
                        <a:pt x="902" y="2866"/>
                      </a:lnTo>
                      <a:lnTo>
                        <a:pt x="874" y="2715"/>
                      </a:lnTo>
                      <a:lnTo>
                        <a:pt x="852" y="2557"/>
                      </a:lnTo>
                      <a:lnTo>
                        <a:pt x="836" y="2394"/>
                      </a:lnTo>
                      <a:lnTo>
                        <a:pt x="826" y="2229"/>
                      </a:lnTo>
                      <a:lnTo>
                        <a:pt x="822" y="2063"/>
                      </a:lnTo>
                      <a:lnTo>
                        <a:pt x="826" y="1904"/>
                      </a:lnTo>
                      <a:lnTo>
                        <a:pt x="842" y="1750"/>
                      </a:lnTo>
                      <a:lnTo>
                        <a:pt x="866" y="1601"/>
                      </a:lnTo>
                      <a:lnTo>
                        <a:pt x="902" y="1457"/>
                      </a:lnTo>
                      <a:lnTo>
                        <a:pt x="946" y="1318"/>
                      </a:lnTo>
                      <a:lnTo>
                        <a:pt x="998" y="1186"/>
                      </a:lnTo>
                      <a:lnTo>
                        <a:pt x="1059" y="1058"/>
                      </a:lnTo>
                      <a:lnTo>
                        <a:pt x="1129" y="939"/>
                      </a:lnTo>
                      <a:lnTo>
                        <a:pt x="1209" y="823"/>
                      </a:lnTo>
                      <a:lnTo>
                        <a:pt x="1294" y="716"/>
                      </a:lnTo>
                      <a:lnTo>
                        <a:pt x="1390" y="616"/>
                      </a:lnTo>
                      <a:lnTo>
                        <a:pt x="1491" y="520"/>
                      </a:lnTo>
                      <a:lnTo>
                        <a:pt x="1601" y="435"/>
                      </a:lnTo>
                      <a:lnTo>
                        <a:pt x="1718" y="355"/>
                      </a:lnTo>
                      <a:lnTo>
                        <a:pt x="1844" y="283"/>
                      </a:lnTo>
                      <a:lnTo>
                        <a:pt x="1973" y="217"/>
                      </a:lnTo>
                      <a:lnTo>
                        <a:pt x="2111" y="161"/>
                      </a:lnTo>
                      <a:lnTo>
                        <a:pt x="2256" y="114"/>
                      </a:lnTo>
                      <a:lnTo>
                        <a:pt x="2405" y="74"/>
                      </a:lnTo>
                      <a:lnTo>
                        <a:pt x="2561" y="42"/>
                      </a:lnTo>
                      <a:lnTo>
                        <a:pt x="2722" y="18"/>
                      </a:lnTo>
                      <a:lnTo>
                        <a:pt x="2889" y="6"/>
                      </a:lnTo>
                      <a:lnTo>
                        <a:pt x="306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47479" tIns="23739" rIns="47479" bIns="2373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7" name="Group 196"/>
              <p:cNvGrpSpPr/>
              <p:nvPr/>
            </p:nvGrpSpPr>
            <p:grpSpPr>
              <a:xfrm>
                <a:off x="2534471" y="3653901"/>
                <a:ext cx="485375" cy="570081"/>
                <a:chOff x="6849342" y="3758926"/>
                <a:chExt cx="485375" cy="570081"/>
              </a:xfrm>
            </p:grpSpPr>
            <p:sp>
              <p:nvSpPr>
                <p:cNvPr id="198" name="Freeform 197"/>
                <p:cNvSpPr>
                  <a:spLocks/>
                </p:cNvSpPr>
                <p:nvPr/>
              </p:nvSpPr>
              <p:spPr bwMode="auto">
                <a:xfrm>
                  <a:off x="7094851" y="3902886"/>
                  <a:ext cx="239866" cy="426121"/>
                </a:xfrm>
                <a:custGeom>
                  <a:avLst/>
                  <a:gdLst>
                    <a:gd name="T0" fmla="*/ 2 w 2581"/>
                    <a:gd name="T1" fmla="*/ 1575 h 4466"/>
                    <a:gd name="T2" fmla="*/ 4 w 2581"/>
                    <a:gd name="T3" fmla="*/ 2595 h 4466"/>
                    <a:gd name="T4" fmla="*/ 15 w 2581"/>
                    <a:gd name="T5" fmla="*/ 2696 h 4466"/>
                    <a:gd name="T6" fmla="*/ 4 w 2581"/>
                    <a:gd name="T7" fmla="*/ 2794 h 4466"/>
                    <a:gd name="T8" fmla="*/ 3 w 2581"/>
                    <a:gd name="T9" fmla="*/ 3021 h 4466"/>
                    <a:gd name="T10" fmla="*/ 15 w 2581"/>
                    <a:gd name="T11" fmla="*/ 3145 h 4466"/>
                    <a:gd name="T12" fmla="*/ 3 w 2581"/>
                    <a:gd name="T13" fmla="*/ 3281 h 4466"/>
                    <a:gd name="T14" fmla="*/ 15 w 2581"/>
                    <a:gd name="T15" fmla="*/ 3419 h 4466"/>
                    <a:gd name="T16" fmla="*/ 5 w 2581"/>
                    <a:gd name="T17" fmla="*/ 3520 h 4466"/>
                    <a:gd name="T18" fmla="*/ 15 w 2581"/>
                    <a:gd name="T19" fmla="*/ 3668 h 4466"/>
                    <a:gd name="T20" fmla="*/ 5 w 2581"/>
                    <a:gd name="T21" fmla="*/ 3769 h 4466"/>
                    <a:gd name="T22" fmla="*/ 15 w 2581"/>
                    <a:gd name="T23" fmla="*/ 3917 h 4466"/>
                    <a:gd name="T24" fmla="*/ 5 w 2581"/>
                    <a:gd name="T25" fmla="*/ 4018 h 4466"/>
                    <a:gd name="T26" fmla="*/ 15 w 2581"/>
                    <a:gd name="T27" fmla="*/ 4167 h 4466"/>
                    <a:gd name="T28" fmla="*/ 5 w 2581"/>
                    <a:gd name="T29" fmla="*/ 4267 h 4466"/>
                    <a:gd name="T30" fmla="*/ 15 w 2581"/>
                    <a:gd name="T31" fmla="*/ 4466 h 4466"/>
                    <a:gd name="T32" fmla="*/ 671 w 2581"/>
                    <a:gd name="T33" fmla="*/ 4113 h 4466"/>
                    <a:gd name="T34" fmla="*/ 829 w 2581"/>
                    <a:gd name="T35" fmla="*/ 4021 h 4466"/>
                    <a:gd name="T36" fmla="*/ 2274 w 2581"/>
                    <a:gd name="T37" fmla="*/ 3186 h 4466"/>
                    <a:gd name="T38" fmla="*/ 2581 w 2581"/>
                    <a:gd name="T39" fmla="*/ 2983 h 4466"/>
                    <a:gd name="T40" fmla="*/ 2581 w 2581"/>
                    <a:gd name="T41" fmla="*/ 105 h 4466"/>
                    <a:gd name="T42" fmla="*/ 2232 w 2581"/>
                    <a:gd name="T43" fmla="*/ 242 h 4466"/>
                    <a:gd name="T44" fmla="*/ 139 w 2581"/>
                    <a:gd name="T45" fmla="*/ 1450 h 4466"/>
                    <a:gd name="T46" fmla="*/ 2 w 2581"/>
                    <a:gd name="T47" fmla="*/ 1575 h 4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581" h="4466">
                      <a:moveTo>
                        <a:pt x="2" y="1575"/>
                      </a:moveTo>
                      <a:lnTo>
                        <a:pt x="4" y="2595"/>
                      </a:lnTo>
                      <a:cubicBezTo>
                        <a:pt x="8" y="2628"/>
                        <a:pt x="18" y="2650"/>
                        <a:pt x="15" y="2696"/>
                      </a:cubicBezTo>
                      <a:cubicBezTo>
                        <a:pt x="12" y="2736"/>
                        <a:pt x="0" y="2747"/>
                        <a:pt x="4" y="2794"/>
                      </a:cubicBezTo>
                      <a:cubicBezTo>
                        <a:pt x="21" y="3001"/>
                        <a:pt x="7" y="2884"/>
                        <a:pt x="3" y="3021"/>
                      </a:cubicBezTo>
                      <a:cubicBezTo>
                        <a:pt x="2" y="3071"/>
                        <a:pt x="15" y="3081"/>
                        <a:pt x="15" y="3145"/>
                      </a:cubicBezTo>
                      <a:cubicBezTo>
                        <a:pt x="15" y="3211"/>
                        <a:pt x="2" y="3235"/>
                        <a:pt x="3" y="3281"/>
                      </a:cubicBezTo>
                      <a:cubicBezTo>
                        <a:pt x="4" y="3326"/>
                        <a:pt x="15" y="3354"/>
                        <a:pt x="15" y="3419"/>
                      </a:cubicBezTo>
                      <a:cubicBezTo>
                        <a:pt x="15" y="3472"/>
                        <a:pt x="6" y="3488"/>
                        <a:pt x="5" y="3520"/>
                      </a:cubicBezTo>
                      <a:lnTo>
                        <a:pt x="15" y="3668"/>
                      </a:lnTo>
                      <a:cubicBezTo>
                        <a:pt x="15" y="3721"/>
                        <a:pt x="6" y="3738"/>
                        <a:pt x="5" y="3769"/>
                      </a:cubicBezTo>
                      <a:lnTo>
                        <a:pt x="15" y="3917"/>
                      </a:lnTo>
                      <a:cubicBezTo>
                        <a:pt x="15" y="3970"/>
                        <a:pt x="6" y="3987"/>
                        <a:pt x="5" y="4018"/>
                      </a:cubicBezTo>
                      <a:lnTo>
                        <a:pt x="15" y="4167"/>
                      </a:lnTo>
                      <a:cubicBezTo>
                        <a:pt x="15" y="4219"/>
                        <a:pt x="6" y="4236"/>
                        <a:pt x="5" y="4267"/>
                      </a:cubicBezTo>
                      <a:lnTo>
                        <a:pt x="15" y="4466"/>
                      </a:lnTo>
                      <a:cubicBezTo>
                        <a:pt x="101" y="4464"/>
                        <a:pt x="558" y="4174"/>
                        <a:pt x="671" y="4113"/>
                      </a:cubicBezTo>
                      <a:cubicBezTo>
                        <a:pt x="729" y="4081"/>
                        <a:pt x="770" y="4054"/>
                        <a:pt x="829" y="4021"/>
                      </a:cubicBezTo>
                      <a:lnTo>
                        <a:pt x="2274" y="3186"/>
                      </a:lnTo>
                      <a:cubicBezTo>
                        <a:pt x="2321" y="3160"/>
                        <a:pt x="2581" y="3025"/>
                        <a:pt x="2581" y="2983"/>
                      </a:cubicBezTo>
                      <a:lnTo>
                        <a:pt x="2581" y="105"/>
                      </a:lnTo>
                      <a:cubicBezTo>
                        <a:pt x="2581" y="0"/>
                        <a:pt x="2351" y="173"/>
                        <a:pt x="2232" y="242"/>
                      </a:cubicBezTo>
                      <a:lnTo>
                        <a:pt x="139" y="1450"/>
                      </a:lnTo>
                      <a:cubicBezTo>
                        <a:pt x="87" y="1480"/>
                        <a:pt x="2" y="1494"/>
                        <a:pt x="2" y="1575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7479" tIns="23739" rIns="47479" bIns="2373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Freeform 198"/>
                <p:cNvSpPr>
                  <a:spLocks/>
                </p:cNvSpPr>
                <p:nvPr/>
              </p:nvSpPr>
              <p:spPr bwMode="auto">
                <a:xfrm>
                  <a:off x="6849342" y="3908644"/>
                  <a:ext cx="239866" cy="420363"/>
                </a:xfrm>
                <a:custGeom>
                  <a:avLst/>
                  <a:gdLst>
                    <a:gd name="T0" fmla="*/ 0 w 2577"/>
                    <a:gd name="T1" fmla="*/ 37 h 4398"/>
                    <a:gd name="T2" fmla="*/ 0 w 2577"/>
                    <a:gd name="T3" fmla="*/ 2915 h 4398"/>
                    <a:gd name="T4" fmla="*/ 300 w 2577"/>
                    <a:gd name="T5" fmla="*/ 3114 h 4398"/>
                    <a:gd name="T6" fmla="*/ 457 w 2577"/>
                    <a:gd name="T7" fmla="*/ 3206 h 4398"/>
                    <a:gd name="T8" fmla="*/ 1580 w 2577"/>
                    <a:gd name="T9" fmla="*/ 3852 h 4398"/>
                    <a:gd name="T10" fmla="*/ 2464 w 2577"/>
                    <a:gd name="T11" fmla="*/ 4363 h 4398"/>
                    <a:gd name="T12" fmla="*/ 2566 w 2577"/>
                    <a:gd name="T13" fmla="*/ 4398 h 4398"/>
                    <a:gd name="T14" fmla="*/ 2566 w 2577"/>
                    <a:gd name="T15" fmla="*/ 2155 h 4398"/>
                    <a:gd name="T16" fmla="*/ 2576 w 2577"/>
                    <a:gd name="T17" fmla="*/ 2054 h 4398"/>
                    <a:gd name="T18" fmla="*/ 2566 w 2577"/>
                    <a:gd name="T19" fmla="*/ 1906 h 4398"/>
                    <a:gd name="T20" fmla="*/ 2576 w 2577"/>
                    <a:gd name="T21" fmla="*/ 1805 h 4398"/>
                    <a:gd name="T22" fmla="*/ 2566 w 2577"/>
                    <a:gd name="T23" fmla="*/ 1657 h 4398"/>
                    <a:gd name="T24" fmla="*/ 2576 w 2577"/>
                    <a:gd name="T25" fmla="*/ 1556 h 4398"/>
                    <a:gd name="T26" fmla="*/ 2566 w 2577"/>
                    <a:gd name="T27" fmla="*/ 1445 h 4398"/>
                    <a:gd name="T28" fmla="*/ 1827 w 2577"/>
                    <a:gd name="T29" fmla="*/ 1026 h 4398"/>
                    <a:gd name="T30" fmla="*/ 1570 w 2577"/>
                    <a:gd name="T31" fmla="*/ 885 h 4398"/>
                    <a:gd name="T32" fmla="*/ 1570 w 2577"/>
                    <a:gd name="T33" fmla="*/ 1981 h 4398"/>
                    <a:gd name="T34" fmla="*/ 872 w 2577"/>
                    <a:gd name="T35" fmla="*/ 1582 h 4398"/>
                    <a:gd name="T36" fmla="*/ 872 w 2577"/>
                    <a:gd name="T37" fmla="*/ 474 h 4398"/>
                    <a:gd name="T38" fmla="*/ 37 w 2577"/>
                    <a:gd name="T39" fmla="*/ 0 h 4398"/>
                    <a:gd name="T40" fmla="*/ 0 w 2577"/>
                    <a:gd name="T41" fmla="*/ 37 h 4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577" h="4398">
                      <a:moveTo>
                        <a:pt x="0" y="37"/>
                      </a:moveTo>
                      <a:lnTo>
                        <a:pt x="0" y="2915"/>
                      </a:lnTo>
                      <a:cubicBezTo>
                        <a:pt x="0" y="2963"/>
                        <a:pt x="265" y="3094"/>
                        <a:pt x="300" y="3114"/>
                      </a:cubicBezTo>
                      <a:cubicBezTo>
                        <a:pt x="354" y="3145"/>
                        <a:pt x="401" y="3175"/>
                        <a:pt x="457" y="3206"/>
                      </a:cubicBezTo>
                      <a:lnTo>
                        <a:pt x="1580" y="3852"/>
                      </a:lnTo>
                      <a:cubicBezTo>
                        <a:pt x="1849" y="4014"/>
                        <a:pt x="2208" y="4203"/>
                        <a:pt x="2464" y="4363"/>
                      </a:cubicBezTo>
                      <a:cubicBezTo>
                        <a:pt x="2502" y="4387"/>
                        <a:pt x="2510" y="4396"/>
                        <a:pt x="2566" y="4398"/>
                      </a:cubicBezTo>
                      <a:lnTo>
                        <a:pt x="2566" y="2155"/>
                      </a:lnTo>
                      <a:cubicBezTo>
                        <a:pt x="2566" y="2103"/>
                        <a:pt x="2575" y="2086"/>
                        <a:pt x="2576" y="2054"/>
                      </a:cubicBezTo>
                      <a:lnTo>
                        <a:pt x="2566" y="1906"/>
                      </a:lnTo>
                      <a:cubicBezTo>
                        <a:pt x="2566" y="1854"/>
                        <a:pt x="2575" y="1837"/>
                        <a:pt x="2576" y="1805"/>
                      </a:cubicBezTo>
                      <a:lnTo>
                        <a:pt x="2566" y="1657"/>
                      </a:lnTo>
                      <a:cubicBezTo>
                        <a:pt x="2566" y="1604"/>
                        <a:pt x="2575" y="1588"/>
                        <a:pt x="2576" y="1556"/>
                      </a:cubicBezTo>
                      <a:cubicBezTo>
                        <a:pt x="2577" y="1518"/>
                        <a:pt x="2566" y="1502"/>
                        <a:pt x="2566" y="1445"/>
                      </a:cubicBezTo>
                      <a:cubicBezTo>
                        <a:pt x="2520" y="1434"/>
                        <a:pt x="1894" y="1065"/>
                        <a:pt x="1827" y="1026"/>
                      </a:cubicBezTo>
                      <a:cubicBezTo>
                        <a:pt x="1781" y="997"/>
                        <a:pt x="1610" y="894"/>
                        <a:pt x="1570" y="885"/>
                      </a:cubicBezTo>
                      <a:lnTo>
                        <a:pt x="1570" y="1981"/>
                      </a:lnTo>
                      <a:lnTo>
                        <a:pt x="872" y="1582"/>
                      </a:lnTo>
                      <a:lnTo>
                        <a:pt x="872" y="474"/>
                      </a:lnTo>
                      <a:cubicBezTo>
                        <a:pt x="773" y="421"/>
                        <a:pt x="68" y="0"/>
                        <a:pt x="37" y="0"/>
                      </a:cubicBezTo>
                      <a:cubicBezTo>
                        <a:pt x="9" y="0"/>
                        <a:pt x="0" y="9"/>
                        <a:pt x="0" y="37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7479" tIns="23739" rIns="47479" bIns="2373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Freeform 199"/>
                <p:cNvSpPr>
                  <a:spLocks/>
                </p:cNvSpPr>
                <p:nvPr/>
              </p:nvSpPr>
              <p:spPr bwMode="auto">
                <a:xfrm>
                  <a:off x="7001727" y="3845302"/>
                  <a:ext cx="327346" cy="195785"/>
                </a:xfrm>
                <a:custGeom>
                  <a:avLst/>
                  <a:gdLst>
                    <a:gd name="T0" fmla="*/ 0 w 3525"/>
                    <a:gd name="T1" fmla="*/ 1476 h 2049"/>
                    <a:gd name="T2" fmla="*/ 236 w 3525"/>
                    <a:gd name="T3" fmla="*/ 1627 h 2049"/>
                    <a:gd name="T4" fmla="*/ 482 w 3525"/>
                    <a:gd name="T5" fmla="*/ 1767 h 2049"/>
                    <a:gd name="T6" fmla="*/ 984 w 3525"/>
                    <a:gd name="T7" fmla="*/ 2049 h 2049"/>
                    <a:gd name="T8" fmla="*/ 3453 w 3525"/>
                    <a:gd name="T9" fmla="*/ 632 h 2049"/>
                    <a:gd name="T10" fmla="*/ 3525 w 3525"/>
                    <a:gd name="T11" fmla="*/ 567 h 2049"/>
                    <a:gd name="T12" fmla="*/ 2656 w 3525"/>
                    <a:gd name="T13" fmla="*/ 54 h 2049"/>
                    <a:gd name="T14" fmla="*/ 2538 w 3525"/>
                    <a:gd name="T15" fmla="*/ 14 h 2049"/>
                    <a:gd name="T16" fmla="*/ 2206 w 3525"/>
                    <a:gd name="T17" fmla="*/ 206 h 2049"/>
                    <a:gd name="T18" fmla="*/ 1985 w 3525"/>
                    <a:gd name="T19" fmla="*/ 335 h 2049"/>
                    <a:gd name="T20" fmla="*/ 1765 w 3525"/>
                    <a:gd name="T21" fmla="*/ 463 h 2049"/>
                    <a:gd name="T22" fmla="*/ 1329 w 3525"/>
                    <a:gd name="T23" fmla="*/ 713 h 2049"/>
                    <a:gd name="T24" fmla="*/ 0 w 3525"/>
                    <a:gd name="T25" fmla="*/ 1476 h 2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25" h="2049">
                      <a:moveTo>
                        <a:pt x="0" y="1476"/>
                      </a:moveTo>
                      <a:cubicBezTo>
                        <a:pt x="30" y="1517"/>
                        <a:pt x="182" y="1594"/>
                        <a:pt x="236" y="1627"/>
                      </a:cubicBezTo>
                      <a:lnTo>
                        <a:pt x="482" y="1767"/>
                      </a:lnTo>
                      <a:cubicBezTo>
                        <a:pt x="546" y="1802"/>
                        <a:pt x="955" y="2049"/>
                        <a:pt x="984" y="2049"/>
                      </a:cubicBezTo>
                      <a:lnTo>
                        <a:pt x="3453" y="632"/>
                      </a:lnTo>
                      <a:cubicBezTo>
                        <a:pt x="3496" y="607"/>
                        <a:pt x="3514" y="611"/>
                        <a:pt x="3525" y="567"/>
                      </a:cubicBezTo>
                      <a:cubicBezTo>
                        <a:pt x="3495" y="526"/>
                        <a:pt x="2724" y="95"/>
                        <a:pt x="2656" y="54"/>
                      </a:cubicBezTo>
                      <a:cubicBezTo>
                        <a:pt x="2622" y="33"/>
                        <a:pt x="2580" y="0"/>
                        <a:pt x="2538" y="14"/>
                      </a:cubicBezTo>
                      <a:lnTo>
                        <a:pt x="2206" y="206"/>
                      </a:lnTo>
                      <a:cubicBezTo>
                        <a:pt x="2132" y="248"/>
                        <a:pt x="2064" y="291"/>
                        <a:pt x="1985" y="335"/>
                      </a:cubicBezTo>
                      <a:cubicBezTo>
                        <a:pt x="1906" y="378"/>
                        <a:pt x="1843" y="421"/>
                        <a:pt x="1765" y="463"/>
                      </a:cubicBezTo>
                      <a:cubicBezTo>
                        <a:pt x="1612" y="546"/>
                        <a:pt x="1480" y="628"/>
                        <a:pt x="1329" y="713"/>
                      </a:cubicBezTo>
                      <a:cubicBezTo>
                        <a:pt x="1150" y="812"/>
                        <a:pt x="50" y="1463"/>
                        <a:pt x="0" y="1476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7479" tIns="23739" rIns="47479" bIns="2373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Freeform 200"/>
                <p:cNvSpPr>
                  <a:spLocks/>
                </p:cNvSpPr>
                <p:nvPr/>
              </p:nvSpPr>
              <p:spPr bwMode="auto">
                <a:xfrm>
                  <a:off x="6854986" y="3758926"/>
                  <a:ext cx="318880" cy="190027"/>
                </a:xfrm>
                <a:custGeom>
                  <a:avLst/>
                  <a:gdLst>
                    <a:gd name="T0" fmla="*/ 2 w 3428"/>
                    <a:gd name="T1" fmla="*/ 1482 h 2006"/>
                    <a:gd name="T2" fmla="*/ 421 w 3428"/>
                    <a:gd name="T3" fmla="*/ 1736 h 2006"/>
                    <a:gd name="T4" fmla="*/ 737 w 3428"/>
                    <a:gd name="T5" fmla="*/ 1918 h 2006"/>
                    <a:gd name="T6" fmla="*/ 953 w 3428"/>
                    <a:gd name="T7" fmla="*/ 1947 h 2006"/>
                    <a:gd name="T8" fmla="*/ 3428 w 3428"/>
                    <a:gd name="T9" fmla="*/ 511 h 2006"/>
                    <a:gd name="T10" fmla="*/ 3323 w 3428"/>
                    <a:gd name="T11" fmla="*/ 441 h 2006"/>
                    <a:gd name="T12" fmla="*/ 2543 w 3428"/>
                    <a:gd name="T13" fmla="*/ 0 h 2006"/>
                    <a:gd name="T14" fmla="*/ 1905 w 3428"/>
                    <a:gd name="T15" fmla="*/ 359 h 2006"/>
                    <a:gd name="T16" fmla="*/ 311 w 3428"/>
                    <a:gd name="T17" fmla="*/ 1281 h 2006"/>
                    <a:gd name="T18" fmla="*/ 33 w 3428"/>
                    <a:gd name="T19" fmla="*/ 1439 h 2006"/>
                    <a:gd name="T20" fmla="*/ 2 w 3428"/>
                    <a:gd name="T21" fmla="*/ 1482 h 20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28" h="2006">
                      <a:moveTo>
                        <a:pt x="2" y="1482"/>
                      </a:moveTo>
                      <a:cubicBezTo>
                        <a:pt x="29" y="1519"/>
                        <a:pt x="355" y="1696"/>
                        <a:pt x="421" y="1736"/>
                      </a:cubicBezTo>
                      <a:lnTo>
                        <a:pt x="737" y="1918"/>
                      </a:lnTo>
                      <a:cubicBezTo>
                        <a:pt x="879" y="2003"/>
                        <a:pt x="857" y="2006"/>
                        <a:pt x="953" y="1947"/>
                      </a:cubicBezTo>
                      <a:lnTo>
                        <a:pt x="3428" y="511"/>
                      </a:lnTo>
                      <a:cubicBezTo>
                        <a:pt x="3406" y="481"/>
                        <a:pt x="3360" y="464"/>
                        <a:pt x="3323" y="441"/>
                      </a:cubicBezTo>
                      <a:cubicBezTo>
                        <a:pt x="3243" y="394"/>
                        <a:pt x="2577" y="0"/>
                        <a:pt x="2543" y="0"/>
                      </a:cubicBezTo>
                      <a:lnTo>
                        <a:pt x="1905" y="359"/>
                      </a:lnTo>
                      <a:cubicBezTo>
                        <a:pt x="1396" y="664"/>
                        <a:pt x="817" y="974"/>
                        <a:pt x="311" y="1281"/>
                      </a:cubicBezTo>
                      <a:lnTo>
                        <a:pt x="33" y="1439"/>
                      </a:lnTo>
                      <a:cubicBezTo>
                        <a:pt x="0" y="1465"/>
                        <a:pt x="12" y="1444"/>
                        <a:pt x="2" y="1482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7479" tIns="23739" rIns="47479" bIns="2373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Freeform 201"/>
                <p:cNvSpPr>
                  <a:spLocks/>
                </p:cNvSpPr>
                <p:nvPr/>
              </p:nvSpPr>
              <p:spPr bwMode="auto">
                <a:xfrm>
                  <a:off x="6945288" y="3813631"/>
                  <a:ext cx="276551" cy="259128"/>
                </a:xfrm>
                <a:custGeom>
                  <a:avLst/>
                  <a:gdLst>
                    <a:gd name="T0" fmla="*/ 0 w 2990"/>
                    <a:gd name="T1" fmla="*/ 1561 h 2694"/>
                    <a:gd name="T2" fmla="*/ 0 w 2990"/>
                    <a:gd name="T3" fmla="*/ 2458 h 2694"/>
                    <a:gd name="T4" fmla="*/ 78 w 2990"/>
                    <a:gd name="T5" fmla="*/ 2529 h 2694"/>
                    <a:gd name="T6" fmla="*/ 172 w 2990"/>
                    <a:gd name="T7" fmla="*/ 2585 h 2694"/>
                    <a:gd name="T8" fmla="*/ 374 w 2990"/>
                    <a:gd name="T9" fmla="*/ 2694 h 2694"/>
                    <a:gd name="T10" fmla="*/ 374 w 2990"/>
                    <a:gd name="T11" fmla="*/ 1748 h 2694"/>
                    <a:gd name="T12" fmla="*/ 2916 w 2990"/>
                    <a:gd name="T13" fmla="*/ 278 h 2694"/>
                    <a:gd name="T14" fmla="*/ 2990 w 2990"/>
                    <a:gd name="T15" fmla="*/ 215 h 2694"/>
                    <a:gd name="T16" fmla="*/ 2804 w 2990"/>
                    <a:gd name="T17" fmla="*/ 115 h 2694"/>
                    <a:gd name="T18" fmla="*/ 2709 w 2990"/>
                    <a:gd name="T19" fmla="*/ 60 h 2694"/>
                    <a:gd name="T20" fmla="*/ 2422 w 2990"/>
                    <a:gd name="T21" fmla="*/ 134 h 2694"/>
                    <a:gd name="T22" fmla="*/ 1672 w 2990"/>
                    <a:gd name="T23" fmla="*/ 566 h 2694"/>
                    <a:gd name="T24" fmla="*/ 1482 w 2990"/>
                    <a:gd name="T25" fmla="*/ 676 h 2694"/>
                    <a:gd name="T26" fmla="*/ 1111 w 2990"/>
                    <a:gd name="T27" fmla="*/ 890 h 2694"/>
                    <a:gd name="T28" fmla="*/ 361 w 2990"/>
                    <a:gd name="T29" fmla="*/ 1323 h 2694"/>
                    <a:gd name="T30" fmla="*/ 0 w 2990"/>
                    <a:gd name="T31" fmla="*/ 1561 h 2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990" h="2694">
                      <a:moveTo>
                        <a:pt x="0" y="1561"/>
                      </a:moveTo>
                      <a:lnTo>
                        <a:pt x="0" y="2458"/>
                      </a:lnTo>
                      <a:cubicBezTo>
                        <a:pt x="0" y="2500"/>
                        <a:pt x="45" y="2511"/>
                        <a:pt x="78" y="2529"/>
                      </a:cubicBezTo>
                      <a:cubicBezTo>
                        <a:pt x="113" y="2547"/>
                        <a:pt x="139" y="2565"/>
                        <a:pt x="172" y="2585"/>
                      </a:cubicBezTo>
                      <a:lnTo>
                        <a:pt x="374" y="2694"/>
                      </a:lnTo>
                      <a:lnTo>
                        <a:pt x="374" y="1748"/>
                      </a:lnTo>
                      <a:lnTo>
                        <a:pt x="2916" y="278"/>
                      </a:lnTo>
                      <a:cubicBezTo>
                        <a:pt x="2960" y="254"/>
                        <a:pt x="2977" y="263"/>
                        <a:pt x="2990" y="215"/>
                      </a:cubicBezTo>
                      <a:cubicBezTo>
                        <a:pt x="2947" y="205"/>
                        <a:pt x="2844" y="139"/>
                        <a:pt x="2804" y="115"/>
                      </a:cubicBezTo>
                      <a:cubicBezTo>
                        <a:pt x="2772" y="96"/>
                        <a:pt x="2744" y="82"/>
                        <a:pt x="2709" y="60"/>
                      </a:cubicBezTo>
                      <a:cubicBezTo>
                        <a:pt x="2609" y="0"/>
                        <a:pt x="2631" y="7"/>
                        <a:pt x="2422" y="134"/>
                      </a:cubicBezTo>
                      <a:lnTo>
                        <a:pt x="1672" y="566"/>
                      </a:lnTo>
                      <a:cubicBezTo>
                        <a:pt x="1607" y="605"/>
                        <a:pt x="1543" y="638"/>
                        <a:pt x="1482" y="676"/>
                      </a:cubicBezTo>
                      <a:cubicBezTo>
                        <a:pt x="1359" y="750"/>
                        <a:pt x="1236" y="815"/>
                        <a:pt x="1111" y="890"/>
                      </a:cubicBezTo>
                      <a:lnTo>
                        <a:pt x="361" y="1323"/>
                      </a:lnTo>
                      <a:cubicBezTo>
                        <a:pt x="289" y="1366"/>
                        <a:pt x="0" y="1510"/>
                        <a:pt x="0" y="1561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7479" tIns="23739" rIns="47479" bIns="23739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3" name="Freeform 202"/>
              <p:cNvSpPr/>
              <p:nvPr/>
            </p:nvSpPr>
            <p:spPr>
              <a:xfrm>
                <a:off x="5934923" y="3632165"/>
                <a:ext cx="438978" cy="545616"/>
              </a:xfrm>
              <a:custGeom>
                <a:avLst/>
                <a:gdLst>
                  <a:gd name="connsiteX0" fmla="*/ 2626299 w 3411902"/>
                  <a:gd name="connsiteY0" fmla="*/ 1215298 h 4048784"/>
                  <a:gd name="connsiteX1" fmla="*/ 2774580 w 3411902"/>
                  <a:gd name="connsiteY1" fmla="*/ 1363579 h 4048784"/>
                  <a:gd name="connsiteX2" fmla="*/ 2626299 w 3411902"/>
                  <a:gd name="connsiteY2" fmla="*/ 1511860 h 4048784"/>
                  <a:gd name="connsiteX3" fmla="*/ 2478018 w 3411902"/>
                  <a:gd name="connsiteY3" fmla="*/ 1363579 h 4048784"/>
                  <a:gd name="connsiteX4" fmla="*/ 2626299 w 3411902"/>
                  <a:gd name="connsiteY4" fmla="*/ 1215298 h 4048784"/>
                  <a:gd name="connsiteX5" fmla="*/ 2620407 w 3411902"/>
                  <a:gd name="connsiteY5" fmla="*/ 895569 h 4048784"/>
                  <a:gd name="connsiteX6" fmla="*/ 2543221 w 3411902"/>
                  <a:gd name="connsiteY6" fmla="*/ 903197 h 4048784"/>
                  <a:gd name="connsiteX7" fmla="*/ 2536465 w 3411902"/>
                  <a:gd name="connsiteY7" fmla="*/ 989962 h 4048784"/>
                  <a:gd name="connsiteX8" fmla="*/ 2431121 w 3411902"/>
                  <a:gd name="connsiteY8" fmla="*/ 1033130 h 4048784"/>
                  <a:gd name="connsiteX9" fmla="*/ 2360537 w 3411902"/>
                  <a:gd name="connsiteY9" fmla="*/ 980523 h 4048784"/>
                  <a:gd name="connsiteX10" fmla="*/ 2329467 w 3411902"/>
                  <a:gd name="connsiteY10" fmla="*/ 1001890 h 4048784"/>
                  <a:gd name="connsiteX11" fmla="*/ 2247524 w 3411902"/>
                  <a:gd name="connsiteY11" fmla="*/ 1088868 h 4048784"/>
                  <a:gd name="connsiteX12" fmla="*/ 2229886 w 3411902"/>
                  <a:gd name="connsiteY12" fmla="*/ 1116952 h 4048784"/>
                  <a:gd name="connsiteX13" fmla="*/ 2289218 w 3411902"/>
                  <a:gd name="connsiteY13" fmla="*/ 1179786 h 4048784"/>
                  <a:gd name="connsiteX14" fmla="*/ 2247590 w 3411902"/>
                  <a:gd name="connsiteY14" fmla="*/ 1289928 h 4048784"/>
                  <a:gd name="connsiteX15" fmla="*/ 2163329 w 3411902"/>
                  <a:gd name="connsiteY15" fmla="*/ 1306480 h 4048784"/>
                  <a:gd name="connsiteX16" fmla="*/ 2158745 w 3411902"/>
                  <a:gd name="connsiteY16" fmla="*/ 1381043 h 4048784"/>
                  <a:gd name="connsiteX17" fmla="*/ 2166259 w 3411902"/>
                  <a:gd name="connsiteY17" fmla="*/ 1448592 h 4048784"/>
                  <a:gd name="connsiteX18" fmla="*/ 2172399 w 3411902"/>
                  <a:gd name="connsiteY18" fmla="*/ 1472088 h 4048784"/>
                  <a:gd name="connsiteX19" fmla="*/ 2259242 w 3411902"/>
                  <a:gd name="connsiteY19" fmla="*/ 1479424 h 4048784"/>
                  <a:gd name="connsiteX20" fmla="*/ 2304384 w 3411902"/>
                  <a:gd name="connsiteY20" fmla="*/ 1578000 h 4048784"/>
                  <a:gd name="connsiteX21" fmla="*/ 2253681 w 3411902"/>
                  <a:gd name="connsiteY21" fmla="*/ 1645106 h 4048784"/>
                  <a:gd name="connsiteX22" fmla="*/ 2287252 w 3411902"/>
                  <a:gd name="connsiteY22" fmla="*/ 1686053 h 4048784"/>
                  <a:gd name="connsiteX23" fmla="*/ 2366020 w 3411902"/>
                  <a:gd name="connsiteY23" fmla="*/ 1752449 h 4048784"/>
                  <a:gd name="connsiteX24" fmla="*/ 2399359 w 3411902"/>
                  <a:gd name="connsiteY24" fmla="*/ 1772101 h 4048784"/>
                  <a:gd name="connsiteX25" fmla="*/ 2465660 w 3411902"/>
                  <a:gd name="connsiteY25" fmla="*/ 1715463 h 4048784"/>
                  <a:gd name="connsiteX26" fmla="*/ 2552078 w 3411902"/>
                  <a:gd name="connsiteY26" fmla="*/ 1752907 h 4048784"/>
                  <a:gd name="connsiteX27" fmla="*/ 2562748 w 3411902"/>
                  <a:gd name="connsiteY27" fmla="*/ 1826394 h 4048784"/>
                  <a:gd name="connsiteX28" fmla="*/ 2580905 w 3411902"/>
                  <a:gd name="connsiteY28" fmla="*/ 1829398 h 4048784"/>
                  <a:gd name="connsiteX29" fmla="*/ 2700347 w 3411902"/>
                  <a:gd name="connsiteY29" fmla="*/ 1825714 h 4048784"/>
                  <a:gd name="connsiteX30" fmla="*/ 2751432 w 3411902"/>
                  <a:gd name="connsiteY30" fmla="*/ 1813017 h 4048784"/>
                  <a:gd name="connsiteX31" fmla="*/ 2752035 w 3411902"/>
                  <a:gd name="connsiteY31" fmla="*/ 1739880 h 4048784"/>
                  <a:gd name="connsiteX32" fmla="*/ 2834971 w 3411902"/>
                  <a:gd name="connsiteY32" fmla="*/ 1695568 h 4048784"/>
                  <a:gd name="connsiteX33" fmla="*/ 2907114 w 3411902"/>
                  <a:gd name="connsiteY33" fmla="*/ 1737236 h 4048784"/>
                  <a:gd name="connsiteX34" fmla="*/ 2914639 w 3411902"/>
                  <a:gd name="connsiteY34" fmla="*/ 1732322 h 4048784"/>
                  <a:gd name="connsiteX35" fmla="*/ 3021679 w 3411902"/>
                  <a:gd name="connsiteY35" fmla="*/ 1614268 h 4048784"/>
                  <a:gd name="connsiteX36" fmla="*/ 3024992 w 3411902"/>
                  <a:gd name="connsiteY36" fmla="*/ 1607628 h 4048784"/>
                  <a:gd name="connsiteX37" fmla="*/ 2972059 w 3411902"/>
                  <a:gd name="connsiteY37" fmla="*/ 1552596 h 4048784"/>
                  <a:gd name="connsiteX38" fmla="*/ 3005394 w 3411902"/>
                  <a:gd name="connsiteY38" fmla="*/ 1464671 h 4048784"/>
                  <a:gd name="connsiteX39" fmla="*/ 3085590 w 3411902"/>
                  <a:gd name="connsiteY39" fmla="*/ 1448917 h 4048784"/>
                  <a:gd name="connsiteX40" fmla="*/ 3088540 w 3411902"/>
                  <a:gd name="connsiteY40" fmla="*/ 1437911 h 4048784"/>
                  <a:gd name="connsiteX41" fmla="*/ 3086671 w 3411902"/>
                  <a:gd name="connsiteY41" fmla="*/ 1278567 h 4048784"/>
                  <a:gd name="connsiteX42" fmla="*/ 3085339 w 3411902"/>
                  <a:gd name="connsiteY42" fmla="*/ 1273710 h 4048784"/>
                  <a:gd name="connsiteX43" fmla="*/ 3003771 w 3411902"/>
                  <a:gd name="connsiteY43" fmla="*/ 1257091 h 4048784"/>
                  <a:gd name="connsiteX44" fmla="*/ 2971057 w 3411902"/>
                  <a:gd name="connsiteY44" fmla="*/ 1168933 h 4048784"/>
                  <a:gd name="connsiteX45" fmla="*/ 3020586 w 3411902"/>
                  <a:gd name="connsiteY45" fmla="*/ 1113741 h 4048784"/>
                  <a:gd name="connsiteX46" fmla="*/ 2988153 w 3411902"/>
                  <a:gd name="connsiteY46" fmla="*/ 1066581 h 4048784"/>
                  <a:gd name="connsiteX47" fmla="*/ 2901176 w 3411902"/>
                  <a:gd name="connsiteY47" fmla="*/ 984637 h 4048784"/>
                  <a:gd name="connsiteX48" fmla="*/ 2893112 w 3411902"/>
                  <a:gd name="connsiteY48" fmla="*/ 979574 h 4048784"/>
                  <a:gd name="connsiteX49" fmla="*/ 2826804 w 3411902"/>
                  <a:gd name="connsiteY49" fmla="*/ 1035635 h 4048784"/>
                  <a:gd name="connsiteX50" fmla="*/ 2731744 w 3411902"/>
                  <a:gd name="connsiteY50" fmla="*/ 994588 h 4048784"/>
                  <a:gd name="connsiteX51" fmla="*/ 2717216 w 3411902"/>
                  <a:gd name="connsiteY51" fmla="*/ 905903 h 4048784"/>
                  <a:gd name="connsiteX52" fmla="*/ 2700797 w 3411902"/>
                  <a:gd name="connsiteY52" fmla="*/ 901502 h 4048784"/>
                  <a:gd name="connsiteX53" fmla="*/ 2620407 w 3411902"/>
                  <a:gd name="connsiteY53" fmla="*/ 895569 h 4048784"/>
                  <a:gd name="connsiteX54" fmla="*/ 1510070 w 3411902"/>
                  <a:gd name="connsiteY54" fmla="*/ 618055 h 4048784"/>
                  <a:gd name="connsiteX55" fmla="*/ 1250579 w 3411902"/>
                  <a:gd name="connsiteY55" fmla="*/ 877546 h 4048784"/>
                  <a:gd name="connsiteX56" fmla="*/ 1510070 w 3411902"/>
                  <a:gd name="connsiteY56" fmla="*/ 1137037 h 4048784"/>
                  <a:gd name="connsiteX57" fmla="*/ 1769561 w 3411902"/>
                  <a:gd name="connsiteY57" fmla="*/ 877546 h 4048784"/>
                  <a:gd name="connsiteX58" fmla="*/ 1510070 w 3411902"/>
                  <a:gd name="connsiteY58" fmla="*/ 618055 h 4048784"/>
                  <a:gd name="connsiteX59" fmla="*/ 1510566 w 3411902"/>
                  <a:gd name="connsiteY59" fmla="*/ 493572 h 4048784"/>
                  <a:gd name="connsiteX60" fmla="*/ 1896416 w 3411902"/>
                  <a:gd name="connsiteY60" fmla="*/ 879421 h 4048784"/>
                  <a:gd name="connsiteX61" fmla="*/ 1510566 w 3411902"/>
                  <a:gd name="connsiteY61" fmla="*/ 1265271 h 4048784"/>
                  <a:gd name="connsiteX62" fmla="*/ 1124715 w 3411902"/>
                  <a:gd name="connsiteY62" fmla="*/ 879421 h 4048784"/>
                  <a:gd name="connsiteX63" fmla="*/ 1510566 w 3411902"/>
                  <a:gd name="connsiteY63" fmla="*/ 493572 h 4048784"/>
                  <a:gd name="connsiteX64" fmla="*/ 1501842 w 3411902"/>
                  <a:gd name="connsiteY64" fmla="*/ 224031 h 4048784"/>
                  <a:gd name="connsiteX65" fmla="*/ 1394062 w 3411902"/>
                  <a:gd name="connsiteY65" fmla="*/ 234683 h 4048784"/>
                  <a:gd name="connsiteX66" fmla="*/ 1384628 w 3411902"/>
                  <a:gd name="connsiteY66" fmla="*/ 355839 h 4048784"/>
                  <a:gd name="connsiteX67" fmla="*/ 1237529 w 3411902"/>
                  <a:gd name="connsiteY67" fmla="*/ 416116 h 4048784"/>
                  <a:gd name="connsiteX68" fmla="*/ 1138968 w 3411902"/>
                  <a:gd name="connsiteY68" fmla="*/ 342659 h 4048784"/>
                  <a:gd name="connsiteX69" fmla="*/ 1095583 w 3411902"/>
                  <a:gd name="connsiteY69" fmla="*/ 372495 h 4048784"/>
                  <a:gd name="connsiteX70" fmla="*/ 981161 w 3411902"/>
                  <a:gd name="connsiteY70" fmla="*/ 493948 h 4048784"/>
                  <a:gd name="connsiteX71" fmla="*/ 956531 w 3411902"/>
                  <a:gd name="connsiteY71" fmla="*/ 533163 h 4048784"/>
                  <a:gd name="connsiteX72" fmla="*/ 1039381 w 3411902"/>
                  <a:gd name="connsiteY72" fmla="*/ 620903 h 4048784"/>
                  <a:gd name="connsiteX73" fmla="*/ 981253 w 3411902"/>
                  <a:gd name="connsiteY73" fmla="*/ 774703 h 4048784"/>
                  <a:gd name="connsiteX74" fmla="*/ 863593 w 3411902"/>
                  <a:gd name="connsiteY74" fmla="*/ 797814 h 4048784"/>
                  <a:gd name="connsiteX75" fmla="*/ 857193 w 3411902"/>
                  <a:gd name="connsiteY75" fmla="*/ 901932 h 4048784"/>
                  <a:gd name="connsiteX76" fmla="*/ 867684 w 3411902"/>
                  <a:gd name="connsiteY76" fmla="*/ 996256 h 4048784"/>
                  <a:gd name="connsiteX77" fmla="*/ 876259 w 3411902"/>
                  <a:gd name="connsiteY77" fmla="*/ 1029065 h 4048784"/>
                  <a:gd name="connsiteX78" fmla="*/ 997523 w 3411902"/>
                  <a:gd name="connsiteY78" fmla="*/ 1039309 h 4048784"/>
                  <a:gd name="connsiteX79" fmla="*/ 1060559 w 3411902"/>
                  <a:gd name="connsiteY79" fmla="*/ 1176957 h 4048784"/>
                  <a:gd name="connsiteX80" fmla="*/ 989759 w 3411902"/>
                  <a:gd name="connsiteY80" fmla="*/ 1270662 h 4048784"/>
                  <a:gd name="connsiteX81" fmla="*/ 1036635 w 3411902"/>
                  <a:gd name="connsiteY81" fmla="*/ 1327838 h 4048784"/>
                  <a:gd name="connsiteX82" fmla="*/ 1146624 w 3411902"/>
                  <a:gd name="connsiteY82" fmla="*/ 1420552 h 4048784"/>
                  <a:gd name="connsiteX83" fmla="*/ 1193178 w 3411902"/>
                  <a:gd name="connsiteY83" fmla="*/ 1447993 h 4048784"/>
                  <a:gd name="connsiteX84" fmla="*/ 1285759 w 3411902"/>
                  <a:gd name="connsiteY84" fmla="*/ 1368905 h 4048784"/>
                  <a:gd name="connsiteX85" fmla="*/ 1406429 w 3411902"/>
                  <a:gd name="connsiteY85" fmla="*/ 1421192 h 4048784"/>
                  <a:gd name="connsiteX86" fmla="*/ 1421330 w 3411902"/>
                  <a:gd name="connsiteY86" fmla="*/ 1523807 h 4048784"/>
                  <a:gd name="connsiteX87" fmla="*/ 1446684 w 3411902"/>
                  <a:gd name="connsiteY87" fmla="*/ 1528001 h 4048784"/>
                  <a:gd name="connsiteX88" fmla="*/ 1613468 w 3411902"/>
                  <a:gd name="connsiteY88" fmla="*/ 1522857 h 4048784"/>
                  <a:gd name="connsiteX89" fmla="*/ 1684802 w 3411902"/>
                  <a:gd name="connsiteY89" fmla="*/ 1505127 h 4048784"/>
                  <a:gd name="connsiteX90" fmla="*/ 1685643 w 3411902"/>
                  <a:gd name="connsiteY90" fmla="*/ 1403001 h 4048784"/>
                  <a:gd name="connsiteX91" fmla="*/ 1801453 w 3411902"/>
                  <a:gd name="connsiteY91" fmla="*/ 1341126 h 4048784"/>
                  <a:gd name="connsiteX92" fmla="*/ 1902191 w 3411902"/>
                  <a:gd name="connsiteY92" fmla="*/ 1399308 h 4048784"/>
                  <a:gd name="connsiteX93" fmla="*/ 1912699 w 3411902"/>
                  <a:gd name="connsiteY93" fmla="*/ 1392447 h 4048784"/>
                  <a:gd name="connsiteX94" fmla="*/ 2062166 w 3411902"/>
                  <a:gd name="connsiteY94" fmla="*/ 1227601 h 4048784"/>
                  <a:gd name="connsiteX95" fmla="*/ 2066792 w 3411902"/>
                  <a:gd name="connsiteY95" fmla="*/ 1218329 h 4048784"/>
                  <a:gd name="connsiteX96" fmla="*/ 1992878 w 3411902"/>
                  <a:gd name="connsiteY96" fmla="*/ 1141483 h 4048784"/>
                  <a:gd name="connsiteX97" fmla="*/ 2039426 w 3411902"/>
                  <a:gd name="connsiteY97" fmla="*/ 1018707 h 4048784"/>
                  <a:gd name="connsiteX98" fmla="*/ 2151409 w 3411902"/>
                  <a:gd name="connsiteY98" fmla="*/ 996709 h 4048784"/>
                  <a:gd name="connsiteX99" fmla="*/ 2155528 w 3411902"/>
                  <a:gd name="connsiteY99" fmla="*/ 981341 h 4048784"/>
                  <a:gd name="connsiteX100" fmla="*/ 2152918 w 3411902"/>
                  <a:gd name="connsiteY100" fmla="*/ 758838 h 4048784"/>
                  <a:gd name="connsiteX101" fmla="*/ 2151058 w 3411902"/>
                  <a:gd name="connsiteY101" fmla="*/ 752056 h 4048784"/>
                  <a:gd name="connsiteX102" fmla="*/ 2037160 w 3411902"/>
                  <a:gd name="connsiteY102" fmla="*/ 728849 h 4048784"/>
                  <a:gd name="connsiteX103" fmla="*/ 1991479 w 3411902"/>
                  <a:gd name="connsiteY103" fmla="*/ 605748 h 4048784"/>
                  <a:gd name="connsiteX104" fmla="*/ 2060639 w 3411902"/>
                  <a:gd name="connsiteY104" fmla="*/ 528681 h 4048784"/>
                  <a:gd name="connsiteX105" fmla="*/ 2015351 w 3411902"/>
                  <a:gd name="connsiteY105" fmla="*/ 462827 h 4048784"/>
                  <a:gd name="connsiteX106" fmla="*/ 1893899 w 3411902"/>
                  <a:gd name="connsiteY106" fmla="*/ 348404 h 4048784"/>
                  <a:gd name="connsiteX107" fmla="*/ 1882640 w 3411902"/>
                  <a:gd name="connsiteY107" fmla="*/ 341333 h 4048784"/>
                  <a:gd name="connsiteX108" fmla="*/ 1790048 w 3411902"/>
                  <a:gd name="connsiteY108" fmla="*/ 419615 h 4048784"/>
                  <a:gd name="connsiteX109" fmla="*/ 1657310 w 3411902"/>
                  <a:gd name="connsiteY109" fmla="*/ 362298 h 4048784"/>
                  <a:gd name="connsiteX110" fmla="*/ 1637023 w 3411902"/>
                  <a:gd name="connsiteY110" fmla="*/ 238462 h 4048784"/>
                  <a:gd name="connsiteX111" fmla="*/ 1614097 w 3411902"/>
                  <a:gd name="connsiteY111" fmla="*/ 232316 h 4048784"/>
                  <a:gd name="connsiteX112" fmla="*/ 1501842 w 3411902"/>
                  <a:gd name="connsiteY112" fmla="*/ 224031 h 4048784"/>
                  <a:gd name="connsiteX113" fmla="*/ 1804908 w 3411902"/>
                  <a:gd name="connsiteY113" fmla="*/ 249 h 4048784"/>
                  <a:gd name="connsiteX114" fmla="*/ 3292488 w 3411902"/>
                  <a:gd name="connsiteY114" fmla="*/ 816149 h 4048784"/>
                  <a:gd name="connsiteX115" fmla="*/ 2725233 w 3411902"/>
                  <a:gd name="connsiteY115" fmla="*/ 2724386 h 4048784"/>
                  <a:gd name="connsiteX116" fmla="*/ 2808411 w 3411902"/>
                  <a:gd name="connsiteY116" fmla="*/ 3857272 h 4048784"/>
                  <a:gd name="connsiteX117" fmla="*/ 1486846 w 3411902"/>
                  <a:gd name="connsiteY117" fmla="*/ 4023886 h 4048784"/>
                  <a:gd name="connsiteX118" fmla="*/ 1276597 w 3411902"/>
                  <a:gd name="connsiteY118" fmla="*/ 3931060 h 4048784"/>
                  <a:gd name="connsiteX119" fmla="*/ 1194500 w 3411902"/>
                  <a:gd name="connsiteY119" fmla="*/ 3452634 h 4048784"/>
                  <a:gd name="connsiteX120" fmla="*/ 949406 w 3411902"/>
                  <a:gd name="connsiteY120" fmla="*/ 3266460 h 4048784"/>
                  <a:gd name="connsiteX121" fmla="*/ 479841 w 3411902"/>
                  <a:gd name="connsiteY121" fmla="*/ 3239001 h 4048784"/>
                  <a:gd name="connsiteX122" fmla="*/ 345992 w 3411902"/>
                  <a:gd name="connsiteY122" fmla="*/ 2979469 h 4048784"/>
                  <a:gd name="connsiteX123" fmla="*/ 314298 w 3411902"/>
                  <a:gd name="connsiteY123" fmla="*/ 2784736 h 4048784"/>
                  <a:gd name="connsiteX124" fmla="*/ 319891 w 3411902"/>
                  <a:gd name="connsiteY124" fmla="*/ 2506140 h 4048784"/>
                  <a:gd name="connsiteX125" fmla="*/ 211770 w 3411902"/>
                  <a:gd name="connsiteY125" fmla="*/ 2318226 h 4048784"/>
                  <a:gd name="connsiteX126" fmla="*/ 260239 w 3411902"/>
                  <a:gd name="connsiteY126" fmla="*/ 2110814 h 4048784"/>
                  <a:gd name="connsiteX127" fmla="*/ 19758 w 3411902"/>
                  <a:gd name="connsiteY127" fmla="*/ 1944174 h 4048784"/>
                  <a:gd name="connsiteX128" fmla="*/ 355310 w 3411902"/>
                  <a:gd name="connsiteY128" fmla="*/ 1470846 h 4048784"/>
                  <a:gd name="connsiteX129" fmla="*/ 331269 w 3411902"/>
                  <a:gd name="connsiteY129" fmla="*/ 1174063 h 4048784"/>
                  <a:gd name="connsiteX130" fmla="*/ 1804908 w 3411902"/>
                  <a:gd name="connsiteY130" fmla="*/ 249 h 404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</a:cxnLst>
                <a:rect l="l" t="t" r="r" b="b"/>
                <a:pathLst>
                  <a:path w="3411902" h="4048784">
                    <a:moveTo>
                      <a:pt x="2626299" y="1215298"/>
                    </a:moveTo>
                    <a:cubicBezTo>
                      <a:pt x="2708192" y="1215298"/>
                      <a:pt x="2774580" y="1281686"/>
                      <a:pt x="2774580" y="1363579"/>
                    </a:cubicBezTo>
                    <a:cubicBezTo>
                      <a:pt x="2774580" y="1445472"/>
                      <a:pt x="2708192" y="1511860"/>
                      <a:pt x="2626299" y="1511860"/>
                    </a:cubicBezTo>
                    <a:cubicBezTo>
                      <a:pt x="2544406" y="1511860"/>
                      <a:pt x="2478018" y="1445472"/>
                      <a:pt x="2478018" y="1363579"/>
                    </a:cubicBezTo>
                    <a:cubicBezTo>
                      <a:pt x="2478018" y="1281686"/>
                      <a:pt x="2544406" y="1215298"/>
                      <a:pt x="2626299" y="1215298"/>
                    </a:cubicBezTo>
                    <a:close/>
                    <a:moveTo>
                      <a:pt x="2620407" y="895569"/>
                    </a:moveTo>
                    <a:cubicBezTo>
                      <a:pt x="2591013" y="895379"/>
                      <a:pt x="2565650" y="898732"/>
                      <a:pt x="2543221" y="903197"/>
                    </a:cubicBezTo>
                    <a:lnTo>
                      <a:pt x="2536465" y="989962"/>
                    </a:lnTo>
                    <a:cubicBezTo>
                      <a:pt x="2505321" y="997735"/>
                      <a:pt x="2466235" y="1010801"/>
                      <a:pt x="2431121" y="1033130"/>
                    </a:cubicBezTo>
                    <a:lnTo>
                      <a:pt x="2360537" y="980523"/>
                    </a:lnTo>
                    <a:lnTo>
                      <a:pt x="2329467" y="1001890"/>
                    </a:lnTo>
                    <a:cubicBezTo>
                      <a:pt x="2298870" y="1026966"/>
                      <a:pt x="2271252" y="1056096"/>
                      <a:pt x="2247524" y="1088868"/>
                    </a:cubicBezTo>
                    <a:lnTo>
                      <a:pt x="2229886" y="1116952"/>
                    </a:lnTo>
                    <a:lnTo>
                      <a:pt x="2289218" y="1179786"/>
                    </a:lnTo>
                    <a:cubicBezTo>
                      <a:pt x="2272696" y="1211206"/>
                      <a:pt x="2256173" y="1247921"/>
                      <a:pt x="2247590" y="1289928"/>
                    </a:cubicBezTo>
                    <a:lnTo>
                      <a:pt x="2163329" y="1306480"/>
                    </a:lnTo>
                    <a:cubicBezTo>
                      <a:pt x="2156806" y="1323140"/>
                      <a:pt x="2157858" y="1356623"/>
                      <a:pt x="2158745" y="1381043"/>
                    </a:cubicBezTo>
                    <a:cubicBezTo>
                      <a:pt x="2159606" y="1403820"/>
                      <a:pt x="2162135" y="1426394"/>
                      <a:pt x="2166259" y="1448592"/>
                    </a:cubicBezTo>
                    <a:lnTo>
                      <a:pt x="2172399" y="1472088"/>
                    </a:lnTo>
                    <a:lnTo>
                      <a:pt x="2259242" y="1479424"/>
                    </a:lnTo>
                    <a:cubicBezTo>
                      <a:pt x="2270320" y="1516252"/>
                      <a:pt x="2286690" y="1551758"/>
                      <a:pt x="2304384" y="1578000"/>
                    </a:cubicBezTo>
                    <a:lnTo>
                      <a:pt x="2253681" y="1645106"/>
                    </a:lnTo>
                    <a:cubicBezTo>
                      <a:pt x="2263977" y="1661116"/>
                      <a:pt x="2276062" y="1672404"/>
                      <a:pt x="2287252" y="1686053"/>
                    </a:cubicBezTo>
                    <a:cubicBezTo>
                      <a:pt x="2310702" y="1710755"/>
                      <a:pt x="2337045" y="1733080"/>
                      <a:pt x="2366020" y="1752449"/>
                    </a:cubicBezTo>
                    <a:cubicBezTo>
                      <a:pt x="2376292" y="1760031"/>
                      <a:pt x="2385437" y="1765836"/>
                      <a:pt x="2399359" y="1772101"/>
                    </a:cubicBezTo>
                    <a:lnTo>
                      <a:pt x="2465660" y="1715463"/>
                    </a:lnTo>
                    <a:cubicBezTo>
                      <a:pt x="2487849" y="1731914"/>
                      <a:pt x="2528565" y="1745719"/>
                      <a:pt x="2552078" y="1752907"/>
                    </a:cubicBezTo>
                    <a:lnTo>
                      <a:pt x="2562748" y="1826394"/>
                    </a:lnTo>
                    <a:lnTo>
                      <a:pt x="2580905" y="1829398"/>
                    </a:lnTo>
                    <a:cubicBezTo>
                      <a:pt x="2621170" y="1833361"/>
                      <a:pt x="2661290" y="1831996"/>
                      <a:pt x="2700347" y="1825714"/>
                    </a:cubicBezTo>
                    <a:cubicBezTo>
                      <a:pt x="2717565" y="1823354"/>
                      <a:pt x="2733658" y="1819217"/>
                      <a:pt x="2751432" y="1813017"/>
                    </a:cubicBezTo>
                    <a:cubicBezTo>
                      <a:pt x="2751633" y="1788638"/>
                      <a:pt x="2751834" y="1764258"/>
                      <a:pt x="2752035" y="1739880"/>
                    </a:cubicBezTo>
                    <a:cubicBezTo>
                      <a:pt x="2784974" y="1725109"/>
                      <a:pt x="2809972" y="1712985"/>
                      <a:pt x="2834971" y="1695568"/>
                    </a:cubicBezTo>
                    <a:lnTo>
                      <a:pt x="2907114" y="1737236"/>
                    </a:lnTo>
                    <a:lnTo>
                      <a:pt x="2914639" y="1732322"/>
                    </a:lnTo>
                    <a:cubicBezTo>
                      <a:pt x="2956180" y="1699922"/>
                      <a:pt x="2992582" y="1660246"/>
                      <a:pt x="3021679" y="1614268"/>
                    </a:cubicBezTo>
                    <a:lnTo>
                      <a:pt x="3024992" y="1607628"/>
                    </a:lnTo>
                    <a:lnTo>
                      <a:pt x="2972059" y="1552596"/>
                    </a:lnTo>
                    <a:cubicBezTo>
                      <a:pt x="2987141" y="1524610"/>
                      <a:pt x="3000900" y="1497950"/>
                      <a:pt x="3005394" y="1464671"/>
                    </a:cubicBezTo>
                    <a:lnTo>
                      <a:pt x="3085590" y="1448917"/>
                    </a:lnTo>
                    <a:lnTo>
                      <a:pt x="3088540" y="1437911"/>
                    </a:lnTo>
                    <a:cubicBezTo>
                      <a:pt x="3097237" y="1384200"/>
                      <a:pt x="3096289" y="1330362"/>
                      <a:pt x="3086671" y="1278567"/>
                    </a:cubicBezTo>
                    <a:lnTo>
                      <a:pt x="3085339" y="1273710"/>
                    </a:lnTo>
                    <a:lnTo>
                      <a:pt x="3003771" y="1257091"/>
                    </a:lnTo>
                    <a:cubicBezTo>
                      <a:pt x="3002130" y="1232999"/>
                      <a:pt x="2987256" y="1190379"/>
                      <a:pt x="2971057" y="1168933"/>
                    </a:cubicBezTo>
                    <a:lnTo>
                      <a:pt x="3020586" y="1113741"/>
                    </a:lnTo>
                    <a:cubicBezTo>
                      <a:pt x="3010818" y="1095271"/>
                      <a:pt x="3001209" y="1080529"/>
                      <a:pt x="2988153" y="1066581"/>
                    </a:cubicBezTo>
                    <a:cubicBezTo>
                      <a:pt x="2963078" y="1035984"/>
                      <a:pt x="2933947" y="1008365"/>
                      <a:pt x="2901176" y="984637"/>
                    </a:cubicBezTo>
                    <a:lnTo>
                      <a:pt x="2893112" y="979574"/>
                    </a:lnTo>
                    <a:lnTo>
                      <a:pt x="2826804" y="1035635"/>
                    </a:lnTo>
                    <a:cubicBezTo>
                      <a:pt x="2807027" y="1017981"/>
                      <a:pt x="2766078" y="999006"/>
                      <a:pt x="2731744" y="994588"/>
                    </a:cubicBezTo>
                    <a:lnTo>
                      <a:pt x="2717216" y="905903"/>
                    </a:lnTo>
                    <a:lnTo>
                      <a:pt x="2700797" y="901502"/>
                    </a:lnTo>
                    <a:cubicBezTo>
                      <a:pt x="2673940" y="897154"/>
                      <a:pt x="2647054" y="895216"/>
                      <a:pt x="2620407" y="895569"/>
                    </a:cubicBezTo>
                    <a:close/>
                    <a:moveTo>
                      <a:pt x="1510070" y="618055"/>
                    </a:moveTo>
                    <a:cubicBezTo>
                      <a:pt x="1366757" y="618055"/>
                      <a:pt x="1250579" y="734233"/>
                      <a:pt x="1250579" y="877546"/>
                    </a:cubicBezTo>
                    <a:cubicBezTo>
                      <a:pt x="1250579" y="1020859"/>
                      <a:pt x="1366757" y="1137037"/>
                      <a:pt x="1510070" y="1137037"/>
                    </a:cubicBezTo>
                    <a:cubicBezTo>
                      <a:pt x="1653383" y="1137037"/>
                      <a:pt x="1769561" y="1020859"/>
                      <a:pt x="1769561" y="877546"/>
                    </a:cubicBezTo>
                    <a:cubicBezTo>
                      <a:pt x="1769561" y="734233"/>
                      <a:pt x="1653383" y="618055"/>
                      <a:pt x="1510070" y="618055"/>
                    </a:cubicBezTo>
                    <a:close/>
                    <a:moveTo>
                      <a:pt x="1510566" y="493572"/>
                    </a:moveTo>
                    <a:cubicBezTo>
                      <a:pt x="1723665" y="493572"/>
                      <a:pt x="1896416" y="666323"/>
                      <a:pt x="1896416" y="879421"/>
                    </a:cubicBezTo>
                    <a:cubicBezTo>
                      <a:pt x="1896416" y="1092520"/>
                      <a:pt x="1723665" y="1265271"/>
                      <a:pt x="1510566" y="1265271"/>
                    </a:cubicBezTo>
                    <a:cubicBezTo>
                      <a:pt x="1297466" y="1265271"/>
                      <a:pt x="1124715" y="1092520"/>
                      <a:pt x="1124715" y="879421"/>
                    </a:cubicBezTo>
                    <a:cubicBezTo>
                      <a:pt x="1124715" y="666323"/>
                      <a:pt x="1297466" y="493572"/>
                      <a:pt x="1510566" y="493572"/>
                    </a:cubicBezTo>
                    <a:close/>
                    <a:moveTo>
                      <a:pt x="1501842" y="224031"/>
                    </a:moveTo>
                    <a:cubicBezTo>
                      <a:pt x="1460798" y="223766"/>
                      <a:pt x="1425381" y="228448"/>
                      <a:pt x="1394062" y="234683"/>
                    </a:cubicBezTo>
                    <a:lnTo>
                      <a:pt x="1384628" y="355839"/>
                    </a:lnTo>
                    <a:cubicBezTo>
                      <a:pt x="1341139" y="366693"/>
                      <a:pt x="1286562" y="384938"/>
                      <a:pt x="1237529" y="416116"/>
                    </a:cubicBezTo>
                    <a:lnTo>
                      <a:pt x="1138968" y="342659"/>
                    </a:lnTo>
                    <a:lnTo>
                      <a:pt x="1095583" y="372495"/>
                    </a:lnTo>
                    <a:cubicBezTo>
                      <a:pt x="1052859" y="407509"/>
                      <a:pt x="1014294" y="448186"/>
                      <a:pt x="981161" y="493948"/>
                    </a:cubicBezTo>
                    <a:lnTo>
                      <a:pt x="956531" y="533163"/>
                    </a:lnTo>
                    <a:lnTo>
                      <a:pt x="1039381" y="620903"/>
                    </a:lnTo>
                    <a:cubicBezTo>
                      <a:pt x="1016310" y="664778"/>
                      <a:pt x="993237" y="716045"/>
                      <a:pt x="981253" y="774703"/>
                    </a:cubicBezTo>
                    <a:lnTo>
                      <a:pt x="863593" y="797814"/>
                    </a:lnTo>
                    <a:cubicBezTo>
                      <a:pt x="854486" y="821078"/>
                      <a:pt x="855954" y="867833"/>
                      <a:pt x="857193" y="901932"/>
                    </a:cubicBezTo>
                    <a:cubicBezTo>
                      <a:pt x="858394" y="933738"/>
                      <a:pt x="861927" y="965259"/>
                      <a:pt x="867684" y="996256"/>
                    </a:cubicBezTo>
                    <a:lnTo>
                      <a:pt x="876259" y="1029065"/>
                    </a:lnTo>
                    <a:lnTo>
                      <a:pt x="997523" y="1039309"/>
                    </a:lnTo>
                    <a:cubicBezTo>
                      <a:pt x="1012992" y="1090734"/>
                      <a:pt x="1035851" y="1140313"/>
                      <a:pt x="1060559" y="1176957"/>
                    </a:cubicBezTo>
                    <a:lnTo>
                      <a:pt x="989759" y="1270662"/>
                    </a:lnTo>
                    <a:cubicBezTo>
                      <a:pt x="1004135" y="1293018"/>
                      <a:pt x="1021010" y="1308779"/>
                      <a:pt x="1036635" y="1327838"/>
                    </a:cubicBezTo>
                    <a:cubicBezTo>
                      <a:pt x="1069381" y="1362332"/>
                      <a:pt x="1106165" y="1393506"/>
                      <a:pt x="1146624" y="1420552"/>
                    </a:cubicBezTo>
                    <a:cubicBezTo>
                      <a:pt x="1160967" y="1431139"/>
                      <a:pt x="1173738" y="1439245"/>
                      <a:pt x="1193178" y="1447993"/>
                    </a:cubicBezTo>
                    <a:lnTo>
                      <a:pt x="1285759" y="1368905"/>
                    </a:lnTo>
                    <a:cubicBezTo>
                      <a:pt x="1316743" y="1391877"/>
                      <a:pt x="1373598" y="1411154"/>
                      <a:pt x="1406429" y="1421192"/>
                    </a:cubicBezTo>
                    <a:lnTo>
                      <a:pt x="1421330" y="1523807"/>
                    </a:lnTo>
                    <a:lnTo>
                      <a:pt x="1446684" y="1528001"/>
                    </a:lnTo>
                    <a:cubicBezTo>
                      <a:pt x="1502908" y="1533535"/>
                      <a:pt x="1558929" y="1531628"/>
                      <a:pt x="1613468" y="1522857"/>
                    </a:cubicBezTo>
                    <a:cubicBezTo>
                      <a:pt x="1637511" y="1519562"/>
                      <a:pt x="1659983" y="1513785"/>
                      <a:pt x="1684802" y="1505127"/>
                    </a:cubicBezTo>
                    <a:cubicBezTo>
                      <a:pt x="1685082" y="1471085"/>
                      <a:pt x="1685363" y="1437042"/>
                      <a:pt x="1685643" y="1403001"/>
                    </a:cubicBezTo>
                    <a:cubicBezTo>
                      <a:pt x="1731638" y="1382375"/>
                      <a:pt x="1766545" y="1365446"/>
                      <a:pt x="1801453" y="1341126"/>
                    </a:cubicBezTo>
                    <a:lnTo>
                      <a:pt x="1902191" y="1399308"/>
                    </a:lnTo>
                    <a:lnTo>
                      <a:pt x="1912699" y="1392447"/>
                    </a:lnTo>
                    <a:cubicBezTo>
                      <a:pt x="1970705" y="1347206"/>
                      <a:pt x="2021536" y="1291802"/>
                      <a:pt x="2062166" y="1227601"/>
                    </a:cubicBezTo>
                    <a:lnTo>
                      <a:pt x="2066792" y="1218329"/>
                    </a:lnTo>
                    <a:lnTo>
                      <a:pt x="1992878" y="1141483"/>
                    </a:lnTo>
                    <a:cubicBezTo>
                      <a:pt x="2013938" y="1102405"/>
                      <a:pt x="2033151" y="1065177"/>
                      <a:pt x="2039426" y="1018707"/>
                    </a:cubicBezTo>
                    <a:lnTo>
                      <a:pt x="2151409" y="996709"/>
                    </a:lnTo>
                    <a:lnTo>
                      <a:pt x="2155528" y="981341"/>
                    </a:lnTo>
                    <a:cubicBezTo>
                      <a:pt x="2167673" y="906340"/>
                      <a:pt x="2166349" y="831163"/>
                      <a:pt x="2152918" y="758838"/>
                    </a:cubicBezTo>
                    <a:lnTo>
                      <a:pt x="2151058" y="752056"/>
                    </a:lnTo>
                    <a:lnTo>
                      <a:pt x="2037160" y="728849"/>
                    </a:lnTo>
                    <a:cubicBezTo>
                      <a:pt x="2034868" y="695208"/>
                      <a:pt x="2014099" y="635695"/>
                      <a:pt x="1991479" y="605748"/>
                    </a:cubicBezTo>
                    <a:lnTo>
                      <a:pt x="2060639" y="528681"/>
                    </a:lnTo>
                    <a:cubicBezTo>
                      <a:pt x="2047000" y="502889"/>
                      <a:pt x="2033582" y="482304"/>
                      <a:pt x="2015351" y="462827"/>
                    </a:cubicBezTo>
                    <a:cubicBezTo>
                      <a:pt x="1980337" y="420103"/>
                      <a:pt x="1939660" y="381537"/>
                      <a:pt x="1893899" y="348404"/>
                    </a:cubicBezTo>
                    <a:lnTo>
                      <a:pt x="1882640" y="341333"/>
                    </a:lnTo>
                    <a:lnTo>
                      <a:pt x="1790048" y="419615"/>
                    </a:lnTo>
                    <a:cubicBezTo>
                      <a:pt x="1762433" y="394964"/>
                      <a:pt x="1705252" y="368468"/>
                      <a:pt x="1657310" y="362298"/>
                    </a:cubicBezTo>
                    <a:lnTo>
                      <a:pt x="1637023" y="238462"/>
                    </a:lnTo>
                    <a:lnTo>
                      <a:pt x="1614097" y="232316"/>
                    </a:lnTo>
                    <a:cubicBezTo>
                      <a:pt x="1576595" y="226244"/>
                      <a:pt x="1539052" y="223539"/>
                      <a:pt x="1501842" y="224031"/>
                    </a:cubicBezTo>
                    <a:close/>
                    <a:moveTo>
                      <a:pt x="1804908" y="249"/>
                    </a:moveTo>
                    <a:cubicBezTo>
                      <a:pt x="2417072" y="-9036"/>
                      <a:pt x="3042113" y="240279"/>
                      <a:pt x="3292488" y="816149"/>
                    </a:cubicBezTo>
                    <a:cubicBezTo>
                      <a:pt x="3565192" y="1556617"/>
                      <a:pt x="3368636" y="2220203"/>
                      <a:pt x="2725233" y="2724386"/>
                    </a:cubicBezTo>
                    <a:cubicBezTo>
                      <a:pt x="2489788" y="2996790"/>
                      <a:pt x="2801637" y="3704956"/>
                      <a:pt x="2808411" y="3857272"/>
                    </a:cubicBezTo>
                    <a:cubicBezTo>
                      <a:pt x="2522751" y="4018317"/>
                      <a:pt x="1793460" y="4090930"/>
                      <a:pt x="1486846" y="4023886"/>
                    </a:cubicBezTo>
                    <a:cubicBezTo>
                      <a:pt x="1357942" y="3999686"/>
                      <a:pt x="1295701" y="3983819"/>
                      <a:pt x="1276597" y="3931060"/>
                    </a:cubicBezTo>
                    <a:cubicBezTo>
                      <a:pt x="1262177" y="3817983"/>
                      <a:pt x="1228591" y="3647104"/>
                      <a:pt x="1194500" y="3452634"/>
                    </a:cubicBezTo>
                    <a:cubicBezTo>
                      <a:pt x="1178862" y="3342246"/>
                      <a:pt x="1082811" y="3263823"/>
                      <a:pt x="949406" y="3266460"/>
                    </a:cubicBezTo>
                    <a:cubicBezTo>
                      <a:pt x="782201" y="3270058"/>
                      <a:pt x="603351" y="3259338"/>
                      <a:pt x="479841" y="3239001"/>
                    </a:cubicBezTo>
                    <a:cubicBezTo>
                      <a:pt x="239126" y="3186180"/>
                      <a:pt x="305601" y="3030243"/>
                      <a:pt x="345992" y="2979469"/>
                    </a:cubicBezTo>
                    <a:cubicBezTo>
                      <a:pt x="401612" y="2883516"/>
                      <a:pt x="361021" y="2810378"/>
                      <a:pt x="314298" y="2784736"/>
                    </a:cubicBezTo>
                    <a:cubicBezTo>
                      <a:pt x="138149" y="2701950"/>
                      <a:pt x="230092" y="2607089"/>
                      <a:pt x="319891" y="2506140"/>
                    </a:cubicBezTo>
                    <a:cubicBezTo>
                      <a:pt x="259306" y="2483641"/>
                      <a:pt x="153360" y="2435525"/>
                      <a:pt x="211770" y="2318226"/>
                    </a:cubicBezTo>
                    <a:cubicBezTo>
                      <a:pt x="249488" y="2216880"/>
                      <a:pt x="308145" y="2109634"/>
                      <a:pt x="260239" y="2110814"/>
                    </a:cubicBezTo>
                    <a:cubicBezTo>
                      <a:pt x="13234" y="2135586"/>
                      <a:pt x="-33682" y="2034586"/>
                      <a:pt x="19758" y="1944174"/>
                    </a:cubicBezTo>
                    <a:cubicBezTo>
                      <a:pt x="151183" y="1751783"/>
                      <a:pt x="315198" y="1567287"/>
                      <a:pt x="355310" y="1470846"/>
                    </a:cubicBezTo>
                    <a:cubicBezTo>
                      <a:pt x="370910" y="1335495"/>
                      <a:pt x="353405" y="1256965"/>
                      <a:pt x="331269" y="1174063"/>
                    </a:cubicBezTo>
                    <a:cubicBezTo>
                      <a:pt x="252068" y="451599"/>
                      <a:pt x="1017841" y="12184"/>
                      <a:pt x="1804908" y="24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4" name="Group 203"/>
              <p:cNvGrpSpPr/>
              <p:nvPr/>
            </p:nvGrpSpPr>
            <p:grpSpPr>
              <a:xfrm>
                <a:off x="7645128" y="3654635"/>
                <a:ext cx="410290" cy="550410"/>
                <a:chOff x="2033811" y="3695700"/>
                <a:chExt cx="410290" cy="550410"/>
              </a:xfrm>
            </p:grpSpPr>
            <p:sp>
              <p:nvSpPr>
                <p:cNvPr id="205" name="Freeform 204"/>
                <p:cNvSpPr/>
                <p:nvPr/>
              </p:nvSpPr>
              <p:spPr>
                <a:xfrm>
                  <a:off x="2033811" y="3743270"/>
                  <a:ext cx="338411" cy="502840"/>
                </a:xfrm>
                <a:custGeom>
                  <a:avLst/>
                  <a:gdLst>
                    <a:gd name="connsiteX0" fmla="*/ 399245 w 4134119"/>
                    <a:gd name="connsiteY0" fmla="*/ 1146220 h 6130344"/>
                    <a:gd name="connsiteX1" fmla="*/ 399245 w 4134119"/>
                    <a:gd name="connsiteY1" fmla="*/ 5550795 h 6130344"/>
                    <a:gd name="connsiteX2" fmla="*/ 3734873 w 4134119"/>
                    <a:gd name="connsiteY2" fmla="*/ 5550795 h 6130344"/>
                    <a:gd name="connsiteX3" fmla="*/ 3734873 w 4134119"/>
                    <a:gd name="connsiteY3" fmla="*/ 1146220 h 6130344"/>
                    <a:gd name="connsiteX4" fmla="*/ 398446 w 4134119"/>
                    <a:gd name="connsiteY4" fmla="*/ 0 h 6130344"/>
                    <a:gd name="connsiteX5" fmla="*/ 862886 w 4134119"/>
                    <a:gd name="connsiteY5" fmla="*/ 0 h 6130344"/>
                    <a:gd name="connsiteX6" fmla="*/ 862886 w 4134119"/>
                    <a:gd name="connsiteY6" fmla="*/ 257429 h 6130344"/>
                    <a:gd name="connsiteX7" fmla="*/ 1197885 w 4134119"/>
                    <a:gd name="connsiteY7" fmla="*/ 592428 h 6130344"/>
                    <a:gd name="connsiteX8" fmla="*/ 2923357 w 4134119"/>
                    <a:gd name="connsiteY8" fmla="*/ 592428 h 6130344"/>
                    <a:gd name="connsiteX9" fmla="*/ 3258356 w 4134119"/>
                    <a:gd name="connsiteY9" fmla="*/ 257429 h 6130344"/>
                    <a:gd name="connsiteX10" fmla="*/ 3258356 w 4134119"/>
                    <a:gd name="connsiteY10" fmla="*/ 0 h 6130344"/>
                    <a:gd name="connsiteX11" fmla="*/ 3735673 w 4134119"/>
                    <a:gd name="connsiteY11" fmla="*/ 0 h 6130344"/>
                    <a:gd name="connsiteX12" fmla="*/ 4134119 w 4134119"/>
                    <a:gd name="connsiteY12" fmla="*/ 398446 h 6130344"/>
                    <a:gd name="connsiteX13" fmla="*/ 4134119 w 4134119"/>
                    <a:gd name="connsiteY13" fmla="*/ 5731898 h 6130344"/>
                    <a:gd name="connsiteX14" fmla="*/ 3735673 w 4134119"/>
                    <a:gd name="connsiteY14" fmla="*/ 6130344 h 6130344"/>
                    <a:gd name="connsiteX15" fmla="*/ 398446 w 4134119"/>
                    <a:gd name="connsiteY15" fmla="*/ 6130344 h 6130344"/>
                    <a:gd name="connsiteX16" fmla="*/ 0 w 4134119"/>
                    <a:gd name="connsiteY16" fmla="*/ 5731898 h 6130344"/>
                    <a:gd name="connsiteX17" fmla="*/ 0 w 4134119"/>
                    <a:gd name="connsiteY17" fmla="*/ 398446 h 6130344"/>
                    <a:gd name="connsiteX18" fmla="*/ 398446 w 4134119"/>
                    <a:gd name="connsiteY18" fmla="*/ 0 h 613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134119" h="6130344">
                      <a:moveTo>
                        <a:pt x="399245" y="1146220"/>
                      </a:moveTo>
                      <a:lnTo>
                        <a:pt x="399245" y="5550795"/>
                      </a:lnTo>
                      <a:lnTo>
                        <a:pt x="3734873" y="5550795"/>
                      </a:lnTo>
                      <a:lnTo>
                        <a:pt x="3734873" y="1146220"/>
                      </a:lnTo>
                      <a:close/>
                      <a:moveTo>
                        <a:pt x="398446" y="0"/>
                      </a:moveTo>
                      <a:lnTo>
                        <a:pt x="862886" y="0"/>
                      </a:lnTo>
                      <a:lnTo>
                        <a:pt x="862886" y="257429"/>
                      </a:lnTo>
                      <a:cubicBezTo>
                        <a:pt x="862886" y="442444"/>
                        <a:pt x="1012870" y="592428"/>
                        <a:pt x="1197885" y="592428"/>
                      </a:cubicBezTo>
                      <a:lnTo>
                        <a:pt x="2923357" y="592428"/>
                      </a:lnTo>
                      <a:cubicBezTo>
                        <a:pt x="3108372" y="592428"/>
                        <a:pt x="3258356" y="442444"/>
                        <a:pt x="3258356" y="257429"/>
                      </a:cubicBezTo>
                      <a:lnTo>
                        <a:pt x="3258356" y="0"/>
                      </a:lnTo>
                      <a:lnTo>
                        <a:pt x="3735673" y="0"/>
                      </a:lnTo>
                      <a:cubicBezTo>
                        <a:pt x="3955729" y="0"/>
                        <a:pt x="4134119" y="178390"/>
                        <a:pt x="4134119" y="398446"/>
                      </a:cubicBezTo>
                      <a:lnTo>
                        <a:pt x="4134119" y="5731898"/>
                      </a:lnTo>
                      <a:cubicBezTo>
                        <a:pt x="4134119" y="5951954"/>
                        <a:pt x="3955729" y="6130344"/>
                        <a:pt x="3735673" y="6130344"/>
                      </a:cubicBezTo>
                      <a:lnTo>
                        <a:pt x="398446" y="6130344"/>
                      </a:lnTo>
                      <a:cubicBezTo>
                        <a:pt x="178390" y="6130344"/>
                        <a:pt x="0" y="5951954"/>
                        <a:pt x="0" y="5731898"/>
                      </a:cubicBezTo>
                      <a:lnTo>
                        <a:pt x="0" y="398446"/>
                      </a:lnTo>
                      <a:cubicBezTo>
                        <a:pt x="0" y="178390"/>
                        <a:pt x="178390" y="0"/>
                        <a:pt x="398446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" name="Freeform 205"/>
                <p:cNvSpPr/>
                <p:nvPr/>
              </p:nvSpPr>
              <p:spPr>
                <a:xfrm>
                  <a:off x="2121313" y="3695700"/>
                  <a:ext cx="163407" cy="82662"/>
                </a:xfrm>
                <a:custGeom>
                  <a:avLst/>
                  <a:gdLst>
                    <a:gd name="connsiteX0" fmla="*/ 998111 w 1996225"/>
                    <a:gd name="connsiteY0" fmla="*/ 180304 h 1007769"/>
                    <a:gd name="connsiteX1" fmla="*/ 759853 w 1996225"/>
                    <a:gd name="connsiteY1" fmla="*/ 418562 h 1007769"/>
                    <a:gd name="connsiteX2" fmla="*/ 998111 w 1996225"/>
                    <a:gd name="connsiteY2" fmla="*/ 656820 h 1007769"/>
                    <a:gd name="connsiteX3" fmla="*/ 1236369 w 1996225"/>
                    <a:gd name="connsiteY3" fmla="*/ 418562 h 1007769"/>
                    <a:gd name="connsiteX4" fmla="*/ 998111 w 1996225"/>
                    <a:gd name="connsiteY4" fmla="*/ 180304 h 1007769"/>
                    <a:gd name="connsiteX5" fmla="*/ 998111 w 1996225"/>
                    <a:gd name="connsiteY5" fmla="*/ 0 h 1007769"/>
                    <a:gd name="connsiteX6" fmla="*/ 1408170 w 1996225"/>
                    <a:gd name="connsiteY6" fmla="*/ 334207 h 1007769"/>
                    <a:gd name="connsiteX7" fmla="*/ 1408559 w 1996225"/>
                    <a:gd name="connsiteY7" fmla="*/ 338068 h 1007769"/>
                    <a:gd name="connsiteX8" fmla="*/ 1897484 w 1996225"/>
                    <a:gd name="connsiteY8" fmla="*/ 338068 h 1007769"/>
                    <a:gd name="connsiteX9" fmla="*/ 1996225 w 1996225"/>
                    <a:gd name="connsiteY9" fmla="*/ 436809 h 1007769"/>
                    <a:gd name="connsiteX10" fmla="*/ 1996225 w 1996225"/>
                    <a:gd name="connsiteY10" fmla="*/ 909028 h 1007769"/>
                    <a:gd name="connsiteX11" fmla="*/ 1897484 w 1996225"/>
                    <a:gd name="connsiteY11" fmla="*/ 1007769 h 1007769"/>
                    <a:gd name="connsiteX12" fmla="*/ 98741 w 1996225"/>
                    <a:gd name="connsiteY12" fmla="*/ 1007769 h 1007769"/>
                    <a:gd name="connsiteX13" fmla="*/ 0 w 1996225"/>
                    <a:gd name="connsiteY13" fmla="*/ 909028 h 1007769"/>
                    <a:gd name="connsiteX14" fmla="*/ 0 w 1996225"/>
                    <a:gd name="connsiteY14" fmla="*/ 436809 h 1007769"/>
                    <a:gd name="connsiteX15" fmla="*/ 98741 w 1996225"/>
                    <a:gd name="connsiteY15" fmla="*/ 338068 h 1007769"/>
                    <a:gd name="connsiteX16" fmla="*/ 587664 w 1996225"/>
                    <a:gd name="connsiteY16" fmla="*/ 338068 h 1007769"/>
                    <a:gd name="connsiteX17" fmla="*/ 588053 w 1996225"/>
                    <a:gd name="connsiteY17" fmla="*/ 334207 h 1007769"/>
                    <a:gd name="connsiteX18" fmla="*/ 998111 w 1996225"/>
                    <a:gd name="connsiteY18" fmla="*/ 0 h 1007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96225" h="1007769">
                      <a:moveTo>
                        <a:pt x="998111" y="180304"/>
                      </a:moveTo>
                      <a:cubicBezTo>
                        <a:pt x="866525" y="180304"/>
                        <a:pt x="759853" y="286976"/>
                        <a:pt x="759853" y="418562"/>
                      </a:cubicBezTo>
                      <a:cubicBezTo>
                        <a:pt x="759853" y="550148"/>
                        <a:pt x="866525" y="656820"/>
                        <a:pt x="998111" y="656820"/>
                      </a:cubicBezTo>
                      <a:cubicBezTo>
                        <a:pt x="1129697" y="656820"/>
                        <a:pt x="1236369" y="550148"/>
                        <a:pt x="1236369" y="418562"/>
                      </a:cubicBezTo>
                      <a:cubicBezTo>
                        <a:pt x="1236369" y="286976"/>
                        <a:pt x="1129697" y="180304"/>
                        <a:pt x="998111" y="180304"/>
                      </a:cubicBezTo>
                      <a:close/>
                      <a:moveTo>
                        <a:pt x="998111" y="0"/>
                      </a:moveTo>
                      <a:cubicBezTo>
                        <a:pt x="1200381" y="0"/>
                        <a:pt x="1369140" y="143476"/>
                        <a:pt x="1408170" y="334207"/>
                      </a:cubicBezTo>
                      <a:lnTo>
                        <a:pt x="1408559" y="338068"/>
                      </a:lnTo>
                      <a:lnTo>
                        <a:pt x="1897484" y="338068"/>
                      </a:lnTo>
                      <a:cubicBezTo>
                        <a:pt x="1952017" y="338068"/>
                        <a:pt x="1996225" y="382276"/>
                        <a:pt x="1996225" y="436809"/>
                      </a:cubicBezTo>
                      <a:lnTo>
                        <a:pt x="1996225" y="909028"/>
                      </a:lnTo>
                      <a:cubicBezTo>
                        <a:pt x="1996225" y="963561"/>
                        <a:pt x="1952017" y="1007769"/>
                        <a:pt x="1897484" y="1007769"/>
                      </a:cubicBezTo>
                      <a:lnTo>
                        <a:pt x="98741" y="1007769"/>
                      </a:lnTo>
                      <a:cubicBezTo>
                        <a:pt x="44208" y="1007769"/>
                        <a:pt x="0" y="963561"/>
                        <a:pt x="0" y="909028"/>
                      </a:cubicBezTo>
                      <a:lnTo>
                        <a:pt x="0" y="436809"/>
                      </a:lnTo>
                      <a:cubicBezTo>
                        <a:pt x="0" y="382276"/>
                        <a:pt x="44208" y="338068"/>
                        <a:pt x="98741" y="338068"/>
                      </a:cubicBezTo>
                      <a:lnTo>
                        <a:pt x="587664" y="338068"/>
                      </a:lnTo>
                      <a:lnTo>
                        <a:pt x="588053" y="334207"/>
                      </a:lnTo>
                      <a:cubicBezTo>
                        <a:pt x="627082" y="143476"/>
                        <a:pt x="795842" y="0"/>
                        <a:pt x="998111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" name="Rectangle 20"/>
                <p:cNvSpPr/>
                <p:nvPr/>
              </p:nvSpPr>
              <p:spPr>
                <a:xfrm>
                  <a:off x="2129036" y="3855260"/>
                  <a:ext cx="71902" cy="77602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" name="Rectangle 20"/>
                <p:cNvSpPr/>
                <p:nvPr/>
              </p:nvSpPr>
              <p:spPr>
                <a:xfrm>
                  <a:off x="2129036" y="3961902"/>
                  <a:ext cx="71902" cy="77602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" name="Rectangle 20"/>
                <p:cNvSpPr/>
                <p:nvPr/>
              </p:nvSpPr>
              <p:spPr>
                <a:xfrm>
                  <a:off x="2129036" y="4068544"/>
                  <a:ext cx="71902" cy="77602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2193333" y="3894060"/>
                  <a:ext cx="114912" cy="1189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2193333" y="3917499"/>
                  <a:ext cx="114912" cy="1189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2193333" y="4004071"/>
                  <a:ext cx="114912" cy="1189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2193333" y="4027510"/>
                  <a:ext cx="114912" cy="1189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2193333" y="4114082"/>
                  <a:ext cx="114912" cy="1189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2193333" y="4137521"/>
                  <a:ext cx="114912" cy="11893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Rectangle 87"/>
                <p:cNvSpPr/>
                <p:nvPr/>
              </p:nvSpPr>
              <p:spPr>
                <a:xfrm rot="18613419">
                  <a:off x="2399164" y="3910705"/>
                  <a:ext cx="51670" cy="38204"/>
                </a:xfrm>
                <a:custGeom>
                  <a:avLst/>
                  <a:gdLst>
                    <a:gd name="connsiteX0" fmla="*/ 0 w 1067195"/>
                    <a:gd name="connsiteY0" fmla="*/ 0 h 767452"/>
                    <a:gd name="connsiteX1" fmla="*/ 1067195 w 1067195"/>
                    <a:gd name="connsiteY1" fmla="*/ 0 h 767452"/>
                    <a:gd name="connsiteX2" fmla="*/ 1067195 w 1067195"/>
                    <a:gd name="connsiteY2" fmla="*/ 767452 h 767452"/>
                    <a:gd name="connsiteX3" fmla="*/ 0 w 1067195"/>
                    <a:gd name="connsiteY3" fmla="*/ 767452 h 767452"/>
                    <a:gd name="connsiteX4" fmla="*/ 0 w 1067195"/>
                    <a:gd name="connsiteY4" fmla="*/ 0 h 767452"/>
                    <a:gd name="connsiteX0" fmla="*/ 0 w 1077007"/>
                    <a:gd name="connsiteY0" fmla="*/ 0 h 767452"/>
                    <a:gd name="connsiteX1" fmla="*/ 1077007 w 1077007"/>
                    <a:gd name="connsiteY1" fmla="*/ 4141 h 767452"/>
                    <a:gd name="connsiteX2" fmla="*/ 1067195 w 1077007"/>
                    <a:gd name="connsiteY2" fmla="*/ 767452 h 767452"/>
                    <a:gd name="connsiteX3" fmla="*/ 0 w 1077007"/>
                    <a:gd name="connsiteY3" fmla="*/ 767452 h 767452"/>
                    <a:gd name="connsiteX4" fmla="*/ 0 w 1077007"/>
                    <a:gd name="connsiteY4" fmla="*/ 0 h 767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7007" h="767452">
                      <a:moveTo>
                        <a:pt x="0" y="0"/>
                      </a:moveTo>
                      <a:lnTo>
                        <a:pt x="1077007" y="4141"/>
                      </a:lnTo>
                      <a:lnTo>
                        <a:pt x="1067195" y="767452"/>
                      </a:lnTo>
                      <a:lnTo>
                        <a:pt x="0" y="7674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" name="Rectangle 109"/>
                <p:cNvSpPr/>
                <p:nvPr/>
              </p:nvSpPr>
              <p:spPr>
                <a:xfrm rot="18635269">
                  <a:off x="2268224" y="3994968"/>
                  <a:ext cx="164706" cy="37707"/>
                </a:xfrm>
                <a:custGeom>
                  <a:avLst/>
                  <a:gdLst>
                    <a:gd name="connsiteX0" fmla="*/ 0 w 3429000"/>
                    <a:gd name="connsiteY0" fmla="*/ 0 h 772673"/>
                    <a:gd name="connsiteX1" fmla="*/ 3429000 w 3429000"/>
                    <a:gd name="connsiteY1" fmla="*/ 0 h 772673"/>
                    <a:gd name="connsiteX2" fmla="*/ 3429000 w 3429000"/>
                    <a:gd name="connsiteY2" fmla="*/ 772673 h 772673"/>
                    <a:gd name="connsiteX3" fmla="*/ 0 w 3429000"/>
                    <a:gd name="connsiteY3" fmla="*/ 772673 h 772673"/>
                    <a:gd name="connsiteX4" fmla="*/ 0 w 3429000"/>
                    <a:gd name="connsiteY4" fmla="*/ 0 h 772673"/>
                    <a:gd name="connsiteX0" fmla="*/ 18453 w 3447453"/>
                    <a:gd name="connsiteY0" fmla="*/ 0 h 772673"/>
                    <a:gd name="connsiteX1" fmla="*/ 3447453 w 3447453"/>
                    <a:gd name="connsiteY1" fmla="*/ 0 h 772673"/>
                    <a:gd name="connsiteX2" fmla="*/ 3447453 w 3447453"/>
                    <a:gd name="connsiteY2" fmla="*/ 772673 h 772673"/>
                    <a:gd name="connsiteX3" fmla="*/ 0 w 3447453"/>
                    <a:gd name="connsiteY3" fmla="*/ 576890 h 772673"/>
                    <a:gd name="connsiteX4" fmla="*/ 18453 w 3447453"/>
                    <a:gd name="connsiteY4" fmla="*/ 0 h 772673"/>
                    <a:gd name="connsiteX0" fmla="*/ 28456 w 3447453"/>
                    <a:gd name="connsiteY0" fmla="*/ 162768 h 772673"/>
                    <a:gd name="connsiteX1" fmla="*/ 3447453 w 3447453"/>
                    <a:gd name="connsiteY1" fmla="*/ 0 h 772673"/>
                    <a:gd name="connsiteX2" fmla="*/ 3447453 w 3447453"/>
                    <a:gd name="connsiteY2" fmla="*/ 772673 h 772673"/>
                    <a:gd name="connsiteX3" fmla="*/ 0 w 3447453"/>
                    <a:gd name="connsiteY3" fmla="*/ 576890 h 772673"/>
                    <a:gd name="connsiteX4" fmla="*/ 28456 w 3447453"/>
                    <a:gd name="connsiteY4" fmla="*/ 162768 h 772673"/>
                    <a:gd name="connsiteX0" fmla="*/ 28456 w 3447453"/>
                    <a:gd name="connsiteY0" fmla="*/ 161327 h 771232"/>
                    <a:gd name="connsiteX1" fmla="*/ 3436096 w 3447453"/>
                    <a:gd name="connsiteY1" fmla="*/ 0 h 771232"/>
                    <a:gd name="connsiteX2" fmla="*/ 3447453 w 3447453"/>
                    <a:gd name="connsiteY2" fmla="*/ 771232 h 771232"/>
                    <a:gd name="connsiteX3" fmla="*/ 0 w 3447453"/>
                    <a:gd name="connsiteY3" fmla="*/ 575449 h 771232"/>
                    <a:gd name="connsiteX4" fmla="*/ 28456 w 3447453"/>
                    <a:gd name="connsiteY4" fmla="*/ 161327 h 771232"/>
                    <a:gd name="connsiteX0" fmla="*/ 28456 w 3443932"/>
                    <a:gd name="connsiteY0" fmla="*/ 161327 h 757477"/>
                    <a:gd name="connsiteX1" fmla="*/ 3436096 w 3443932"/>
                    <a:gd name="connsiteY1" fmla="*/ 0 h 757477"/>
                    <a:gd name="connsiteX2" fmla="*/ 3443932 w 3443932"/>
                    <a:gd name="connsiteY2" fmla="*/ 757477 h 757477"/>
                    <a:gd name="connsiteX3" fmla="*/ 0 w 3443932"/>
                    <a:gd name="connsiteY3" fmla="*/ 575449 h 757477"/>
                    <a:gd name="connsiteX4" fmla="*/ 28456 w 3443932"/>
                    <a:gd name="connsiteY4" fmla="*/ 161327 h 757477"/>
                    <a:gd name="connsiteX0" fmla="*/ 22217 w 3443932"/>
                    <a:gd name="connsiteY0" fmla="*/ 154130 h 757477"/>
                    <a:gd name="connsiteX1" fmla="*/ 3436096 w 3443932"/>
                    <a:gd name="connsiteY1" fmla="*/ 0 h 757477"/>
                    <a:gd name="connsiteX2" fmla="*/ 3443932 w 3443932"/>
                    <a:gd name="connsiteY2" fmla="*/ 757477 h 757477"/>
                    <a:gd name="connsiteX3" fmla="*/ 0 w 3443932"/>
                    <a:gd name="connsiteY3" fmla="*/ 575449 h 757477"/>
                    <a:gd name="connsiteX4" fmla="*/ 22217 w 3443932"/>
                    <a:gd name="connsiteY4" fmla="*/ 154130 h 757477"/>
                    <a:gd name="connsiteX0" fmla="*/ 10222 w 3431937"/>
                    <a:gd name="connsiteY0" fmla="*/ 154130 h 757477"/>
                    <a:gd name="connsiteX1" fmla="*/ 3424101 w 3431937"/>
                    <a:gd name="connsiteY1" fmla="*/ 0 h 757477"/>
                    <a:gd name="connsiteX2" fmla="*/ 3431937 w 3431937"/>
                    <a:gd name="connsiteY2" fmla="*/ 757477 h 757477"/>
                    <a:gd name="connsiteX3" fmla="*/ 0 w 3431937"/>
                    <a:gd name="connsiteY3" fmla="*/ 565050 h 757477"/>
                    <a:gd name="connsiteX4" fmla="*/ 10222 w 3431937"/>
                    <a:gd name="connsiteY4" fmla="*/ 154130 h 757477"/>
                    <a:gd name="connsiteX0" fmla="*/ 0 w 3433071"/>
                    <a:gd name="connsiteY0" fmla="*/ 155571 h 757477"/>
                    <a:gd name="connsiteX1" fmla="*/ 3425235 w 3433071"/>
                    <a:gd name="connsiteY1" fmla="*/ 0 h 757477"/>
                    <a:gd name="connsiteX2" fmla="*/ 3433071 w 3433071"/>
                    <a:gd name="connsiteY2" fmla="*/ 757477 h 757477"/>
                    <a:gd name="connsiteX3" fmla="*/ 1134 w 3433071"/>
                    <a:gd name="connsiteY3" fmla="*/ 565050 h 757477"/>
                    <a:gd name="connsiteX4" fmla="*/ 0 w 3433071"/>
                    <a:gd name="connsiteY4" fmla="*/ 155571 h 757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33071" h="757477">
                      <a:moveTo>
                        <a:pt x="0" y="155571"/>
                      </a:moveTo>
                      <a:lnTo>
                        <a:pt x="3425235" y="0"/>
                      </a:lnTo>
                      <a:lnTo>
                        <a:pt x="3433071" y="757477"/>
                      </a:lnTo>
                      <a:lnTo>
                        <a:pt x="1134" y="565050"/>
                      </a:lnTo>
                      <a:lnTo>
                        <a:pt x="0" y="155571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" name="Isosceles Triangle 110"/>
                <p:cNvSpPr/>
                <p:nvPr/>
              </p:nvSpPr>
              <p:spPr>
                <a:xfrm rot="13312221">
                  <a:off x="2273005" y="4073514"/>
                  <a:ext cx="20233" cy="30413"/>
                </a:xfrm>
                <a:custGeom>
                  <a:avLst/>
                  <a:gdLst>
                    <a:gd name="connsiteX0" fmla="*/ 0 w 405957"/>
                    <a:gd name="connsiteY0" fmla="*/ 609600 h 609600"/>
                    <a:gd name="connsiteX1" fmla="*/ 202979 w 405957"/>
                    <a:gd name="connsiteY1" fmla="*/ 0 h 609600"/>
                    <a:gd name="connsiteX2" fmla="*/ 405957 w 405957"/>
                    <a:gd name="connsiteY2" fmla="*/ 609600 h 609600"/>
                    <a:gd name="connsiteX3" fmla="*/ 0 w 405957"/>
                    <a:gd name="connsiteY3" fmla="*/ 609600 h 609600"/>
                    <a:gd name="connsiteX0" fmla="*/ 0 w 389754"/>
                    <a:gd name="connsiteY0" fmla="*/ 609600 h 630725"/>
                    <a:gd name="connsiteX1" fmla="*/ 202979 w 389754"/>
                    <a:gd name="connsiteY1" fmla="*/ 0 h 630725"/>
                    <a:gd name="connsiteX2" fmla="*/ 389754 w 389754"/>
                    <a:gd name="connsiteY2" fmla="*/ 630725 h 630725"/>
                    <a:gd name="connsiteX3" fmla="*/ 0 w 389754"/>
                    <a:gd name="connsiteY3" fmla="*/ 609600 h 630725"/>
                    <a:gd name="connsiteX0" fmla="*/ 0 w 406450"/>
                    <a:gd name="connsiteY0" fmla="*/ 640815 h 640815"/>
                    <a:gd name="connsiteX1" fmla="*/ 219675 w 406450"/>
                    <a:gd name="connsiteY1" fmla="*/ 0 h 640815"/>
                    <a:gd name="connsiteX2" fmla="*/ 406450 w 406450"/>
                    <a:gd name="connsiteY2" fmla="*/ 630725 h 640815"/>
                    <a:gd name="connsiteX3" fmla="*/ 0 w 406450"/>
                    <a:gd name="connsiteY3" fmla="*/ 640815 h 640815"/>
                    <a:gd name="connsiteX0" fmla="*/ 0 w 406450"/>
                    <a:gd name="connsiteY0" fmla="*/ 633759 h 633759"/>
                    <a:gd name="connsiteX1" fmla="*/ 226073 w 406450"/>
                    <a:gd name="connsiteY1" fmla="*/ 0 h 633759"/>
                    <a:gd name="connsiteX2" fmla="*/ 406450 w 406450"/>
                    <a:gd name="connsiteY2" fmla="*/ 623669 h 633759"/>
                    <a:gd name="connsiteX3" fmla="*/ 0 w 406450"/>
                    <a:gd name="connsiteY3" fmla="*/ 633759 h 633759"/>
                    <a:gd name="connsiteX0" fmla="*/ 0 w 406450"/>
                    <a:gd name="connsiteY0" fmla="*/ 633923 h 633923"/>
                    <a:gd name="connsiteX1" fmla="*/ 222709 w 406450"/>
                    <a:gd name="connsiteY1" fmla="*/ 0 h 633923"/>
                    <a:gd name="connsiteX2" fmla="*/ 406450 w 406450"/>
                    <a:gd name="connsiteY2" fmla="*/ 623833 h 633923"/>
                    <a:gd name="connsiteX3" fmla="*/ 0 w 406450"/>
                    <a:gd name="connsiteY3" fmla="*/ 633923 h 63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6450" h="633923">
                      <a:moveTo>
                        <a:pt x="0" y="633923"/>
                      </a:moveTo>
                      <a:lnTo>
                        <a:pt x="222709" y="0"/>
                      </a:lnTo>
                      <a:lnTo>
                        <a:pt x="406450" y="623833"/>
                      </a:lnTo>
                      <a:lnTo>
                        <a:pt x="0" y="633923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9" name="Group 218"/>
              <p:cNvGrpSpPr/>
              <p:nvPr/>
            </p:nvGrpSpPr>
            <p:grpSpPr>
              <a:xfrm>
                <a:off x="4161372" y="3703757"/>
                <a:ext cx="566582" cy="447679"/>
                <a:chOff x="3060443" y="3820124"/>
                <a:chExt cx="566582" cy="447679"/>
              </a:xfrm>
            </p:grpSpPr>
            <p:sp>
              <p:nvSpPr>
                <p:cNvPr id="220" name="Freeform 219"/>
                <p:cNvSpPr>
                  <a:spLocks/>
                </p:cNvSpPr>
                <p:nvPr/>
              </p:nvSpPr>
              <p:spPr bwMode="auto">
                <a:xfrm>
                  <a:off x="3193629" y="4044392"/>
                  <a:ext cx="220351" cy="223411"/>
                </a:xfrm>
                <a:custGeom>
                  <a:avLst/>
                  <a:gdLst>
                    <a:gd name="connsiteX0" fmla="*/ 492512 w 985025"/>
                    <a:gd name="connsiteY0" fmla="*/ 301234 h 978864"/>
                    <a:gd name="connsiteX1" fmla="*/ 303330 w 985025"/>
                    <a:gd name="connsiteY1" fmla="*/ 489432 h 978864"/>
                    <a:gd name="connsiteX2" fmla="*/ 492512 w 985025"/>
                    <a:gd name="connsiteY2" fmla="*/ 677630 h 978864"/>
                    <a:gd name="connsiteX3" fmla="*/ 681694 w 985025"/>
                    <a:gd name="connsiteY3" fmla="*/ 489432 h 978864"/>
                    <a:gd name="connsiteX4" fmla="*/ 492512 w 985025"/>
                    <a:gd name="connsiteY4" fmla="*/ 301234 h 978864"/>
                    <a:gd name="connsiteX5" fmla="*/ 537084 w 985025"/>
                    <a:gd name="connsiteY5" fmla="*/ 0 h 978864"/>
                    <a:gd name="connsiteX6" fmla="*/ 626226 w 985025"/>
                    <a:gd name="connsiteY6" fmla="*/ 15573 h 978864"/>
                    <a:gd name="connsiteX7" fmla="*/ 630684 w 985025"/>
                    <a:gd name="connsiteY7" fmla="*/ 22247 h 978864"/>
                    <a:gd name="connsiteX8" fmla="*/ 637369 w 985025"/>
                    <a:gd name="connsiteY8" fmla="*/ 126807 h 978864"/>
                    <a:gd name="connsiteX9" fmla="*/ 641826 w 985025"/>
                    <a:gd name="connsiteY9" fmla="*/ 133481 h 978864"/>
                    <a:gd name="connsiteX10" fmla="*/ 677483 w 985025"/>
                    <a:gd name="connsiteY10" fmla="*/ 153504 h 978864"/>
                    <a:gd name="connsiteX11" fmla="*/ 686398 w 985025"/>
                    <a:gd name="connsiteY11" fmla="*/ 149054 h 978864"/>
                    <a:gd name="connsiteX12" fmla="*/ 773312 w 985025"/>
                    <a:gd name="connsiteY12" fmla="*/ 88988 h 978864"/>
                    <a:gd name="connsiteX13" fmla="*/ 779997 w 985025"/>
                    <a:gd name="connsiteY13" fmla="*/ 88988 h 978864"/>
                    <a:gd name="connsiteX14" fmla="*/ 846854 w 985025"/>
                    <a:gd name="connsiteY14" fmla="*/ 146830 h 978864"/>
                    <a:gd name="connsiteX15" fmla="*/ 846854 w 985025"/>
                    <a:gd name="connsiteY15" fmla="*/ 153504 h 978864"/>
                    <a:gd name="connsiteX16" fmla="*/ 800054 w 985025"/>
                    <a:gd name="connsiteY16" fmla="*/ 249165 h 978864"/>
                    <a:gd name="connsiteX17" fmla="*/ 800054 w 985025"/>
                    <a:gd name="connsiteY17" fmla="*/ 255839 h 978864"/>
                    <a:gd name="connsiteX18" fmla="*/ 822340 w 985025"/>
                    <a:gd name="connsiteY18" fmla="*/ 289210 h 978864"/>
                    <a:gd name="connsiteX19" fmla="*/ 829026 w 985025"/>
                    <a:gd name="connsiteY19" fmla="*/ 291434 h 978864"/>
                    <a:gd name="connsiteX20" fmla="*/ 938225 w 985025"/>
                    <a:gd name="connsiteY20" fmla="*/ 280311 h 978864"/>
                    <a:gd name="connsiteX21" fmla="*/ 940454 w 985025"/>
                    <a:gd name="connsiteY21" fmla="*/ 286985 h 978864"/>
                    <a:gd name="connsiteX22" fmla="*/ 971654 w 985025"/>
                    <a:gd name="connsiteY22" fmla="*/ 369299 h 978864"/>
                    <a:gd name="connsiteX23" fmla="*/ 967197 w 985025"/>
                    <a:gd name="connsiteY23" fmla="*/ 375973 h 978864"/>
                    <a:gd name="connsiteX24" fmla="*/ 878054 w 985025"/>
                    <a:gd name="connsiteY24" fmla="*/ 433815 h 978864"/>
                    <a:gd name="connsiteX25" fmla="*/ 875825 w 985025"/>
                    <a:gd name="connsiteY25" fmla="*/ 438264 h 978864"/>
                    <a:gd name="connsiteX26" fmla="*/ 878054 w 985025"/>
                    <a:gd name="connsiteY26" fmla="*/ 480533 h 978864"/>
                    <a:gd name="connsiteX27" fmla="*/ 884740 w 985025"/>
                    <a:gd name="connsiteY27" fmla="*/ 487207 h 978864"/>
                    <a:gd name="connsiteX28" fmla="*/ 982797 w 985025"/>
                    <a:gd name="connsiteY28" fmla="*/ 531701 h 978864"/>
                    <a:gd name="connsiteX29" fmla="*/ 985025 w 985025"/>
                    <a:gd name="connsiteY29" fmla="*/ 536151 h 978864"/>
                    <a:gd name="connsiteX30" fmla="*/ 967197 w 985025"/>
                    <a:gd name="connsiteY30" fmla="*/ 622914 h 978864"/>
                    <a:gd name="connsiteX31" fmla="*/ 962739 w 985025"/>
                    <a:gd name="connsiteY31" fmla="*/ 627363 h 978864"/>
                    <a:gd name="connsiteX32" fmla="*/ 855768 w 985025"/>
                    <a:gd name="connsiteY32" fmla="*/ 634037 h 978864"/>
                    <a:gd name="connsiteX33" fmla="*/ 851311 w 985025"/>
                    <a:gd name="connsiteY33" fmla="*/ 636262 h 978864"/>
                    <a:gd name="connsiteX34" fmla="*/ 831254 w 985025"/>
                    <a:gd name="connsiteY34" fmla="*/ 676306 h 978864"/>
                    <a:gd name="connsiteX35" fmla="*/ 831254 w 985025"/>
                    <a:gd name="connsiteY35" fmla="*/ 680756 h 978864"/>
                    <a:gd name="connsiteX36" fmla="*/ 895883 w 985025"/>
                    <a:gd name="connsiteY36" fmla="*/ 769743 h 978864"/>
                    <a:gd name="connsiteX37" fmla="*/ 895883 w 985025"/>
                    <a:gd name="connsiteY37" fmla="*/ 776417 h 978864"/>
                    <a:gd name="connsiteX38" fmla="*/ 835711 w 985025"/>
                    <a:gd name="connsiteY38" fmla="*/ 843158 h 978864"/>
                    <a:gd name="connsiteX39" fmla="*/ 831254 w 985025"/>
                    <a:gd name="connsiteY39" fmla="*/ 843158 h 978864"/>
                    <a:gd name="connsiteX40" fmla="*/ 733197 w 985025"/>
                    <a:gd name="connsiteY40" fmla="*/ 794215 h 978864"/>
                    <a:gd name="connsiteX41" fmla="*/ 728740 w 985025"/>
                    <a:gd name="connsiteY41" fmla="*/ 794215 h 978864"/>
                    <a:gd name="connsiteX42" fmla="*/ 695312 w 985025"/>
                    <a:gd name="connsiteY42" fmla="*/ 816462 h 978864"/>
                    <a:gd name="connsiteX43" fmla="*/ 690855 w 985025"/>
                    <a:gd name="connsiteY43" fmla="*/ 825360 h 978864"/>
                    <a:gd name="connsiteX44" fmla="*/ 701998 w 985025"/>
                    <a:gd name="connsiteY44" fmla="*/ 932146 h 978864"/>
                    <a:gd name="connsiteX45" fmla="*/ 697540 w 985025"/>
                    <a:gd name="connsiteY45" fmla="*/ 936595 h 978864"/>
                    <a:gd name="connsiteX46" fmla="*/ 612855 w 985025"/>
                    <a:gd name="connsiteY46" fmla="*/ 965516 h 978864"/>
                    <a:gd name="connsiteX47" fmla="*/ 608398 w 985025"/>
                    <a:gd name="connsiteY47" fmla="*/ 965516 h 978864"/>
                    <a:gd name="connsiteX48" fmla="*/ 548227 w 985025"/>
                    <a:gd name="connsiteY48" fmla="*/ 876528 h 978864"/>
                    <a:gd name="connsiteX49" fmla="*/ 543770 w 985025"/>
                    <a:gd name="connsiteY49" fmla="*/ 872079 h 978864"/>
                    <a:gd name="connsiteX50" fmla="*/ 501427 w 985025"/>
                    <a:gd name="connsiteY50" fmla="*/ 876528 h 978864"/>
                    <a:gd name="connsiteX51" fmla="*/ 494741 w 985025"/>
                    <a:gd name="connsiteY51" fmla="*/ 878753 h 978864"/>
                    <a:gd name="connsiteX52" fmla="*/ 450170 w 985025"/>
                    <a:gd name="connsiteY52" fmla="*/ 976639 h 978864"/>
                    <a:gd name="connsiteX53" fmla="*/ 445713 w 985025"/>
                    <a:gd name="connsiteY53" fmla="*/ 978864 h 978864"/>
                    <a:gd name="connsiteX54" fmla="*/ 356570 w 985025"/>
                    <a:gd name="connsiteY54" fmla="*/ 961067 h 978864"/>
                    <a:gd name="connsiteX55" fmla="*/ 352113 w 985025"/>
                    <a:gd name="connsiteY55" fmla="*/ 958842 h 978864"/>
                    <a:gd name="connsiteX56" fmla="*/ 347656 w 985025"/>
                    <a:gd name="connsiteY56" fmla="*/ 849832 h 978864"/>
                    <a:gd name="connsiteX57" fmla="*/ 340970 w 985025"/>
                    <a:gd name="connsiteY57" fmla="*/ 845383 h 978864"/>
                    <a:gd name="connsiteX58" fmla="*/ 305313 w 985025"/>
                    <a:gd name="connsiteY58" fmla="*/ 827585 h 978864"/>
                    <a:gd name="connsiteX59" fmla="*/ 296399 w 985025"/>
                    <a:gd name="connsiteY59" fmla="*/ 827585 h 978864"/>
                    <a:gd name="connsiteX60" fmla="*/ 211713 w 985025"/>
                    <a:gd name="connsiteY60" fmla="*/ 889877 h 978864"/>
                    <a:gd name="connsiteX61" fmla="*/ 205028 w 985025"/>
                    <a:gd name="connsiteY61" fmla="*/ 889877 h 978864"/>
                    <a:gd name="connsiteX62" fmla="*/ 138171 w 985025"/>
                    <a:gd name="connsiteY62" fmla="*/ 832035 h 978864"/>
                    <a:gd name="connsiteX63" fmla="*/ 135942 w 985025"/>
                    <a:gd name="connsiteY63" fmla="*/ 825360 h 978864"/>
                    <a:gd name="connsiteX64" fmla="*/ 182742 w 985025"/>
                    <a:gd name="connsiteY64" fmla="*/ 727474 h 978864"/>
                    <a:gd name="connsiteX65" fmla="*/ 182742 w 985025"/>
                    <a:gd name="connsiteY65" fmla="*/ 723025 h 978864"/>
                    <a:gd name="connsiteX66" fmla="*/ 160457 w 985025"/>
                    <a:gd name="connsiteY66" fmla="*/ 689654 h 978864"/>
                    <a:gd name="connsiteX67" fmla="*/ 153771 w 985025"/>
                    <a:gd name="connsiteY67" fmla="*/ 687430 h 978864"/>
                    <a:gd name="connsiteX68" fmla="*/ 49028 w 985025"/>
                    <a:gd name="connsiteY68" fmla="*/ 698553 h 978864"/>
                    <a:gd name="connsiteX69" fmla="*/ 42343 w 985025"/>
                    <a:gd name="connsiteY69" fmla="*/ 694104 h 978864"/>
                    <a:gd name="connsiteX70" fmla="*/ 11143 w 985025"/>
                    <a:gd name="connsiteY70" fmla="*/ 611790 h 978864"/>
                    <a:gd name="connsiteX71" fmla="*/ 15600 w 985025"/>
                    <a:gd name="connsiteY71" fmla="*/ 605116 h 978864"/>
                    <a:gd name="connsiteX72" fmla="*/ 104742 w 985025"/>
                    <a:gd name="connsiteY72" fmla="*/ 545049 h 978864"/>
                    <a:gd name="connsiteX73" fmla="*/ 106971 w 985025"/>
                    <a:gd name="connsiteY73" fmla="*/ 538375 h 978864"/>
                    <a:gd name="connsiteX74" fmla="*/ 104742 w 985025"/>
                    <a:gd name="connsiteY74" fmla="*/ 498331 h 978864"/>
                    <a:gd name="connsiteX75" fmla="*/ 102514 w 985025"/>
                    <a:gd name="connsiteY75" fmla="*/ 491657 h 978864"/>
                    <a:gd name="connsiteX76" fmla="*/ 4457 w 985025"/>
                    <a:gd name="connsiteY76" fmla="*/ 447163 h 978864"/>
                    <a:gd name="connsiteX77" fmla="*/ 0 w 985025"/>
                    <a:gd name="connsiteY77" fmla="*/ 442714 h 978864"/>
                    <a:gd name="connsiteX78" fmla="*/ 15600 w 985025"/>
                    <a:gd name="connsiteY78" fmla="*/ 355951 h 978864"/>
                    <a:gd name="connsiteX79" fmla="*/ 20057 w 985025"/>
                    <a:gd name="connsiteY79" fmla="*/ 353726 h 978864"/>
                    <a:gd name="connsiteX80" fmla="*/ 129257 w 985025"/>
                    <a:gd name="connsiteY80" fmla="*/ 344827 h 978864"/>
                    <a:gd name="connsiteX81" fmla="*/ 135942 w 985025"/>
                    <a:gd name="connsiteY81" fmla="*/ 342602 h 978864"/>
                    <a:gd name="connsiteX82" fmla="*/ 151542 w 985025"/>
                    <a:gd name="connsiteY82" fmla="*/ 304783 h 978864"/>
                    <a:gd name="connsiteX83" fmla="*/ 151542 w 985025"/>
                    <a:gd name="connsiteY83" fmla="*/ 298109 h 978864"/>
                    <a:gd name="connsiteX84" fmla="*/ 91371 w 985025"/>
                    <a:gd name="connsiteY84" fmla="*/ 211346 h 978864"/>
                    <a:gd name="connsiteX85" fmla="*/ 91371 w 985025"/>
                    <a:gd name="connsiteY85" fmla="*/ 202447 h 978864"/>
                    <a:gd name="connsiteX86" fmla="*/ 147085 w 985025"/>
                    <a:gd name="connsiteY86" fmla="*/ 135706 h 978864"/>
                    <a:gd name="connsiteX87" fmla="*/ 153771 w 985025"/>
                    <a:gd name="connsiteY87" fmla="*/ 135706 h 978864"/>
                    <a:gd name="connsiteX88" fmla="*/ 249599 w 985025"/>
                    <a:gd name="connsiteY88" fmla="*/ 182425 h 978864"/>
                    <a:gd name="connsiteX89" fmla="*/ 256285 w 985025"/>
                    <a:gd name="connsiteY89" fmla="*/ 182425 h 978864"/>
                    <a:gd name="connsiteX90" fmla="*/ 289713 w 985025"/>
                    <a:gd name="connsiteY90" fmla="*/ 160178 h 978864"/>
                    <a:gd name="connsiteX91" fmla="*/ 291942 w 985025"/>
                    <a:gd name="connsiteY91" fmla="*/ 155728 h 978864"/>
                    <a:gd name="connsiteX92" fmla="*/ 283027 w 985025"/>
                    <a:gd name="connsiteY92" fmla="*/ 46718 h 978864"/>
                    <a:gd name="connsiteX93" fmla="*/ 285256 w 985025"/>
                    <a:gd name="connsiteY93" fmla="*/ 44494 h 978864"/>
                    <a:gd name="connsiteX94" fmla="*/ 369942 w 985025"/>
                    <a:gd name="connsiteY94" fmla="*/ 13348 h 978864"/>
                    <a:gd name="connsiteX95" fmla="*/ 376627 w 985025"/>
                    <a:gd name="connsiteY95" fmla="*/ 15573 h 978864"/>
                    <a:gd name="connsiteX96" fmla="*/ 434570 w 985025"/>
                    <a:gd name="connsiteY96" fmla="*/ 104560 h 978864"/>
                    <a:gd name="connsiteX97" fmla="*/ 439027 w 985025"/>
                    <a:gd name="connsiteY97" fmla="*/ 109010 h 978864"/>
                    <a:gd name="connsiteX98" fmla="*/ 481370 w 985025"/>
                    <a:gd name="connsiteY98" fmla="*/ 104560 h 978864"/>
                    <a:gd name="connsiteX99" fmla="*/ 488055 w 985025"/>
                    <a:gd name="connsiteY99" fmla="*/ 100111 h 978864"/>
                    <a:gd name="connsiteX100" fmla="*/ 532627 w 985025"/>
                    <a:gd name="connsiteY100" fmla="*/ 2225 h 978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985025" h="978864">
                      <a:moveTo>
                        <a:pt x="492512" y="301234"/>
                      </a:moveTo>
                      <a:cubicBezTo>
                        <a:pt x="388030" y="301234"/>
                        <a:pt x="303330" y="385493"/>
                        <a:pt x="303330" y="489432"/>
                      </a:cubicBezTo>
                      <a:cubicBezTo>
                        <a:pt x="303330" y="593371"/>
                        <a:pt x="388030" y="677630"/>
                        <a:pt x="492512" y="677630"/>
                      </a:cubicBezTo>
                      <a:cubicBezTo>
                        <a:pt x="596994" y="677630"/>
                        <a:pt x="681694" y="593371"/>
                        <a:pt x="681694" y="489432"/>
                      </a:cubicBezTo>
                      <a:cubicBezTo>
                        <a:pt x="681694" y="385493"/>
                        <a:pt x="596994" y="301234"/>
                        <a:pt x="492512" y="301234"/>
                      </a:cubicBezTo>
                      <a:close/>
                      <a:moveTo>
                        <a:pt x="537084" y="0"/>
                      </a:moveTo>
                      <a:lnTo>
                        <a:pt x="626226" y="15573"/>
                      </a:lnTo>
                      <a:lnTo>
                        <a:pt x="630684" y="22247"/>
                      </a:lnTo>
                      <a:lnTo>
                        <a:pt x="637369" y="126807"/>
                      </a:lnTo>
                      <a:lnTo>
                        <a:pt x="641826" y="133481"/>
                      </a:lnTo>
                      <a:lnTo>
                        <a:pt x="677483" y="153504"/>
                      </a:lnTo>
                      <a:lnTo>
                        <a:pt x="686398" y="149054"/>
                      </a:lnTo>
                      <a:lnTo>
                        <a:pt x="773312" y="88988"/>
                      </a:lnTo>
                      <a:lnTo>
                        <a:pt x="779997" y="88988"/>
                      </a:lnTo>
                      <a:lnTo>
                        <a:pt x="846854" y="146830"/>
                      </a:lnTo>
                      <a:lnTo>
                        <a:pt x="846854" y="153504"/>
                      </a:lnTo>
                      <a:lnTo>
                        <a:pt x="800054" y="249165"/>
                      </a:lnTo>
                      <a:lnTo>
                        <a:pt x="800054" y="255839"/>
                      </a:lnTo>
                      <a:lnTo>
                        <a:pt x="822340" y="289210"/>
                      </a:lnTo>
                      <a:lnTo>
                        <a:pt x="829026" y="291434"/>
                      </a:lnTo>
                      <a:lnTo>
                        <a:pt x="938225" y="280311"/>
                      </a:lnTo>
                      <a:lnTo>
                        <a:pt x="940454" y="286985"/>
                      </a:lnTo>
                      <a:lnTo>
                        <a:pt x="971654" y="369299"/>
                      </a:lnTo>
                      <a:lnTo>
                        <a:pt x="967197" y="375973"/>
                      </a:lnTo>
                      <a:lnTo>
                        <a:pt x="878054" y="433815"/>
                      </a:lnTo>
                      <a:lnTo>
                        <a:pt x="875825" y="438264"/>
                      </a:lnTo>
                      <a:lnTo>
                        <a:pt x="878054" y="480533"/>
                      </a:lnTo>
                      <a:lnTo>
                        <a:pt x="884740" y="487207"/>
                      </a:lnTo>
                      <a:lnTo>
                        <a:pt x="982797" y="531701"/>
                      </a:lnTo>
                      <a:lnTo>
                        <a:pt x="985025" y="536151"/>
                      </a:lnTo>
                      <a:lnTo>
                        <a:pt x="967197" y="622914"/>
                      </a:lnTo>
                      <a:lnTo>
                        <a:pt x="962739" y="627363"/>
                      </a:lnTo>
                      <a:lnTo>
                        <a:pt x="855768" y="634037"/>
                      </a:lnTo>
                      <a:lnTo>
                        <a:pt x="851311" y="636262"/>
                      </a:lnTo>
                      <a:lnTo>
                        <a:pt x="831254" y="676306"/>
                      </a:lnTo>
                      <a:lnTo>
                        <a:pt x="831254" y="680756"/>
                      </a:lnTo>
                      <a:lnTo>
                        <a:pt x="895883" y="769743"/>
                      </a:lnTo>
                      <a:lnTo>
                        <a:pt x="895883" y="776417"/>
                      </a:lnTo>
                      <a:lnTo>
                        <a:pt x="835711" y="843158"/>
                      </a:lnTo>
                      <a:lnTo>
                        <a:pt x="831254" y="843158"/>
                      </a:lnTo>
                      <a:lnTo>
                        <a:pt x="733197" y="794215"/>
                      </a:lnTo>
                      <a:lnTo>
                        <a:pt x="728740" y="794215"/>
                      </a:lnTo>
                      <a:lnTo>
                        <a:pt x="695312" y="816462"/>
                      </a:lnTo>
                      <a:lnTo>
                        <a:pt x="690855" y="825360"/>
                      </a:lnTo>
                      <a:lnTo>
                        <a:pt x="701998" y="932146"/>
                      </a:lnTo>
                      <a:lnTo>
                        <a:pt x="697540" y="936595"/>
                      </a:lnTo>
                      <a:lnTo>
                        <a:pt x="612855" y="965516"/>
                      </a:lnTo>
                      <a:lnTo>
                        <a:pt x="608398" y="965516"/>
                      </a:lnTo>
                      <a:lnTo>
                        <a:pt x="548227" y="876528"/>
                      </a:lnTo>
                      <a:lnTo>
                        <a:pt x="543770" y="872079"/>
                      </a:lnTo>
                      <a:lnTo>
                        <a:pt x="501427" y="876528"/>
                      </a:lnTo>
                      <a:lnTo>
                        <a:pt x="494741" y="878753"/>
                      </a:lnTo>
                      <a:lnTo>
                        <a:pt x="450170" y="976639"/>
                      </a:lnTo>
                      <a:lnTo>
                        <a:pt x="445713" y="978864"/>
                      </a:lnTo>
                      <a:lnTo>
                        <a:pt x="356570" y="961067"/>
                      </a:lnTo>
                      <a:lnTo>
                        <a:pt x="352113" y="958842"/>
                      </a:lnTo>
                      <a:lnTo>
                        <a:pt x="347656" y="849832"/>
                      </a:lnTo>
                      <a:lnTo>
                        <a:pt x="340970" y="845383"/>
                      </a:lnTo>
                      <a:lnTo>
                        <a:pt x="305313" y="827585"/>
                      </a:lnTo>
                      <a:lnTo>
                        <a:pt x="296399" y="827585"/>
                      </a:lnTo>
                      <a:lnTo>
                        <a:pt x="211713" y="889877"/>
                      </a:lnTo>
                      <a:lnTo>
                        <a:pt x="205028" y="889877"/>
                      </a:lnTo>
                      <a:lnTo>
                        <a:pt x="138171" y="832035"/>
                      </a:lnTo>
                      <a:lnTo>
                        <a:pt x="135942" y="825360"/>
                      </a:lnTo>
                      <a:lnTo>
                        <a:pt x="182742" y="727474"/>
                      </a:lnTo>
                      <a:lnTo>
                        <a:pt x="182742" y="723025"/>
                      </a:lnTo>
                      <a:lnTo>
                        <a:pt x="160457" y="689654"/>
                      </a:lnTo>
                      <a:lnTo>
                        <a:pt x="153771" y="687430"/>
                      </a:lnTo>
                      <a:lnTo>
                        <a:pt x="49028" y="698553"/>
                      </a:lnTo>
                      <a:lnTo>
                        <a:pt x="42343" y="694104"/>
                      </a:lnTo>
                      <a:lnTo>
                        <a:pt x="11143" y="611790"/>
                      </a:lnTo>
                      <a:lnTo>
                        <a:pt x="15600" y="605116"/>
                      </a:lnTo>
                      <a:lnTo>
                        <a:pt x="104742" y="545049"/>
                      </a:lnTo>
                      <a:lnTo>
                        <a:pt x="106971" y="538375"/>
                      </a:lnTo>
                      <a:lnTo>
                        <a:pt x="104742" y="498331"/>
                      </a:lnTo>
                      <a:lnTo>
                        <a:pt x="102514" y="491657"/>
                      </a:lnTo>
                      <a:lnTo>
                        <a:pt x="4457" y="447163"/>
                      </a:lnTo>
                      <a:lnTo>
                        <a:pt x="0" y="442714"/>
                      </a:lnTo>
                      <a:lnTo>
                        <a:pt x="15600" y="355951"/>
                      </a:lnTo>
                      <a:lnTo>
                        <a:pt x="20057" y="353726"/>
                      </a:lnTo>
                      <a:lnTo>
                        <a:pt x="129257" y="344827"/>
                      </a:lnTo>
                      <a:lnTo>
                        <a:pt x="135942" y="342602"/>
                      </a:lnTo>
                      <a:lnTo>
                        <a:pt x="151542" y="304783"/>
                      </a:lnTo>
                      <a:lnTo>
                        <a:pt x="151542" y="298109"/>
                      </a:lnTo>
                      <a:lnTo>
                        <a:pt x="91371" y="211346"/>
                      </a:lnTo>
                      <a:lnTo>
                        <a:pt x="91371" y="202447"/>
                      </a:lnTo>
                      <a:lnTo>
                        <a:pt x="147085" y="135706"/>
                      </a:lnTo>
                      <a:lnTo>
                        <a:pt x="153771" y="135706"/>
                      </a:lnTo>
                      <a:lnTo>
                        <a:pt x="249599" y="182425"/>
                      </a:lnTo>
                      <a:lnTo>
                        <a:pt x="256285" y="182425"/>
                      </a:lnTo>
                      <a:lnTo>
                        <a:pt x="289713" y="160178"/>
                      </a:lnTo>
                      <a:lnTo>
                        <a:pt x="291942" y="155728"/>
                      </a:lnTo>
                      <a:lnTo>
                        <a:pt x="283027" y="46718"/>
                      </a:lnTo>
                      <a:lnTo>
                        <a:pt x="285256" y="44494"/>
                      </a:lnTo>
                      <a:lnTo>
                        <a:pt x="369942" y="13348"/>
                      </a:lnTo>
                      <a:lnTo>
                        <a:pt x="376627" y="15573"/>
                      </a:lnTo>
                      <a:lnTo>
                        <a:pt x="434570" y="104560"/>
                      </a:lnTo>
                      <a:lnTo>
                        <a:pt x="439027" y="109010"/>
                      </a:lnTo>
                      <a:lnTo>
                        <a:pt x="481370" y="104560"/>
                      </a:lnTo>
                      <a:lnTo>
                        <a:pt x="488055" y="100111"/>
                      </a:lnTo>
                      <a:lnTo>
                        <a:pt x="532627" y="2225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47479" tIns="23739" rIns="47479" bIns="23739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7477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Freeform 220"/>
                <p:cNvSpPr>
                  <a:spLocks/>
                </p:cNvSpPr>
                <p:nvPr/>
              </p:nvSpPr>
              <p:spPr bwMode="auto">
                <a:xfrm>
                  <a:off x="3060443" y="4085679"/>
                  <a:ext cx="122927" cy="124634"/>
                </a:xfrm>
                <a:custGeom>
                  <a:avLst/>
                  <a:gdLst>
                    <a:gd name="connsiteX0" fmla="*/ 492512 w 985025"/>
                    <a:gd name="connsiteY0" fmla="*/ 301234 h 978864"/>
                    <a:gd name="connsiteX1" fmla="*/ 303330 w 985025"/>
                    <a:gd name="connsiteY1" fmla="*/ 489432 h 978864"/>
                    <a:gd name="connsiteX2" fmla="*/ 492512 w 985025"/>
                    <a:gd name="connsiteY2" fmla="*/ 677630 h 978864"/>
                    <a:gd name="connsiteX3" fmla="*/ 681694 w 985025"/>
                    <a:gd name="connsiteY3" fmla="*/ 489432 h 978864"/>
                    <a:gd name="connsiteX4" fmla="*/ 492512 w 985025"/>
                    <a:gd name="connsiteY4" fmla="*/ 301234 h 978864"/>
                    <a:gd name="connsiteX5" fmla="*/ 537084 w 985025"/>
                    <a:gd name="connsiteY5" fmla="*/ 0 h 978864"/>
                    <a:gd name="connsiteX6" fmla="*/ 626226 w 985025"/>
                    <a:gd name="connsiteY6" fmla="*/ 15573 h 978864"/>
                    <a:gd name="connsiteX7" fmla="*/ 630684 w 985025"/>
                    <a:gd name="connsiteY7" fmla="*/ 22247 h 978864"/>
                    <a:gd name="connsiteX8" fmla="*/ 637369 w 985025"/>
                    <a:gd name="connsiteY8" fmla="*/ 126807 h 978864"/>
                    <a:gd name="connsiteX9" fmla="*/ 641826 w 985025"/>
                    <a:gd name="connsiteY9" fmla="*/ 133481 h 978864"/>
                    <a:gd name="connsiteX10" fmla="*/ 677483 w 985025"/>
                    <a:gd name="connsiteY10" fmla="*/ 153504 h 978864"/>
                    <a:gd name="connsiteX11" fmla="*/ 686398 w 985025"/>
                    <a:gd name="connsiteY11" fmla="*/ 149054 h 978864"/>
                    <a:gd name="connsiteX12" fmla="*/ 773312 w 985025"/>
                    <a:gd name="connsiteY12" fmla="*/ 88988 h 978864"/>
                    <a:gd name="connsiteX13" fmla="*/ 779997 w 985025"/>
                    <a:gd name="connsiteY13" fmla="*/ 88988 h 978864"/>
                    <a:gd name="connsiteX14" fmla="*/ 846854 w 985025"/>
                    <a:gd name="connsiteY14" fmla="*/ 146830 h 978864"/>
                    <a:gd name="connsiteX15" fmla="*/ 846854 w 985025"/>
                    <a:gd name="connsiteY15" fmla="*/ 153504 h 978864"/>
                    <a:gd name="connsiteX16" fmla="*/ 800054 w 985025"/>
                    <a:gd name="connsiteY16" fmla="*/ 249165 h 978864"/>
                    <a:gd name="connsiteX17" fmla="*/ 800054 w 985025"/>
                    <a:gd name="connsiteY17" fmla="*/ 255839 h 978864"/>
                    <a:gd name="connsiteX18" fmla="*/ 822340 w 985025"/>
                    <a:gd name="connsiteY18" fmla="*/ 289210 h 978864"/>
                    <a:gd name="connsiteX19" fmla="*/ 829026 w 985025"/>
                    <a:gd name="connsiteY19" fmla="*/ 291434 h 978864"/>
                    <a:gd name="connsiteX20" fmla="*/ 938225 w 985025"/>
                    <a:gd name="connsiteY20" fmla="*/ 280311 h 978864"/>
                    <a:gd name="connsiteX21" fmla="*/ 940454 w 985025"/>
                    <a:gd name="connsiteY21" fmla="*/ 286985 h 978864"/>
                    <a:gd name="connsiteX22" fmla="*/ 971654 w 985025"/>
                    <a:gd name="connsiteY22" fmla="*/ 369299 h 978864"/>
                    <a:gd name="connsiteX23" fmla="*/ 967197 w 985025"/>
                    <a:gd name="connsiteY23" fmla="*/ 375973 h 978864"/>
                    <a:gd name="connsiteX24" fmla="*/ 878054 w 985025"/>
                    <a:gd name="connsiteY24" fmla="*/ 433815 h 978864"/>
                    <a:gd name="connsiteX25" fmla="*/ 875825 w 985025"/>
                    <a:gd name="connsiteY25" fmla="*/ 438264 h 978864"/>
                    <a:gd name="connsiteX26" fmla="*/ 878054 w 985025"/>
                    <a:gd name="connsiteY26" fmla="*/ 480533 h 978864"/>
                    <a:gd name="connsiteX27" fmla="*/ 884740 w 985025"/>
                    <a:gd name="connsiteY27" fmla="*/ 487207 h 978864"/>
                    <a:gd name="connsiteX28" fmla="*/ 982797 w 985025"/>
                    <a:gd name="connsiteY28" fmla="*/ 531701 h 978864"/>
                    <a:gd name="connsiteX29" fmla="*/ 985025 w 985025"/>
                    <a:gd name="connsiteY29" fmla="*/ 536151 h 978864"/>
                    <a:gd name="connsiteX30" fmla="*/ 967197 w 985025"/>
                    <a:gd name="connsiteY30" fmla="*/ 622914 h 978864"/>
                    <a:gd name="connsiteX31" fmla="*/ 962739 w 985025"/>
                    <a:gd name="connsiteY31" fmla="*/ 627363 h 978864"/>
                    <a:gd name="connsiteX32" fmla="*/ 855768 w 985025"/>
                    <a:gd name="connsiteY32" fmla="*/ 634037 h 978864"/>
                    <a:gd name="connsiteX33" fmla="*/ 851311 w 985025"/>
                    <a:gd name="connsiteY33" fmla="*/ 636262 h 978864"/>
                    <a:gd name="connsiteX34" fmla="*/ 831254 w 985025"/>
                    <a:gd name="connsiteY34" fmla="*/ 676306 h 978864"/>
                    <a:gd name="connsiteX35" fmla="*/ 831254 w 985025"/>
                    <a:gd name="connsiteY35" fmla="*/ 680756 h 978864"/>
                    <a:gd name="connsiteX36" fmla="*/ 895883 w 985025"/>
                    <a:gd name="connsiteY36" fmla="*/ 769743 h 978864"/>
                    <a:gd name="connsiteX37" fmla="*/ 895883 w 985025"/>
                    <a:gd name="connsiteY37" fmla="*/ 776417 h 978864"/>
                    <a:gd name="connsiteX38" fmla="*/ 835711 w 985025"/>
                    <a:gd name="connsiteY38" fmla="*/ 843158 h 978864"/>
                    <a:gd name="connsiteX39" fmla="*/ 831254 w 985025"/>
                    <a:gd name="connsiteY39" fmla="*/ 843158 h 978864"/>
                    <a:gd name="connsiteX40" fmla="*/ 733197 w 985025"/>
                    <a:gd name="connsiteY40" fmla="*/ 794215 h 978864"/>
                    <a:gd name="connsiteX41" fmla="*/ 728740 w 985025"/>
                    <a:gd name="connsiteY41" fmla="*/ 794215 h 978864"/>
                    <a:gd name="connsiteX42" fmla="*/ 695312 w 985025"/>
                    <a:gd name="connsiteY42" fmla="*/ 816462 h 978864"/>
                    <a:gd name="connsiteX43" fmla="*/ 690855 w 985025"/>
                    <a:gd name="connsiteY43" fmla="*/ 825360 h 978864"/>
                    <a:gd name="connsiteX44" fmla="*/ 701998 w 985025"/>
                    <a:gd name="connsiteY44" fmla="*/ 932146 h 978864"/>
                    <a:gd name="connsiteX45" fmla="*/ 697540 w 985025"/>
                    <a:gd name="connsiteY45" fmla="*/ 936595 h 978864"/>
                    <a:gd name="connsiteX46" fmla="*/ 612855 w 985025"/>
                    <a:gd name="connsiteY46" fmla="*/ 965516 h 978864"/>
                    <a:gd name="connsiteX47" fmla="*/ 608398 w 985025"/>
                    <a:gd name="connsiteY47" fmla="*/ 965516 h 978864"/>
                    <a:gd name="connsiteX48" fmla="*/ 548227 w 985025"/>
                    <a:gd name="connsiteY48" fmla="*/ 876528 h 978864"/>
                    <a:gd name="connsiteX49" fmla="*/ 543770 w 985025"/>
                    <a:gd name="connsiteY49" fmla="*/ 872079 h 978864"/>
                    <a:gd name="connsiteX50" fmla="*/ 501427 w 985025"/>
                    <a:gd name="connsiteY50" fmla="*/ 876528 h 978864"/>
                    <a:gd name="connsiteX51" fmla="*/ 494741 w 985025"/>
                    <a:gd name="connsiteY51" fmla="*/ 878753 h 978864"/>
                    <a:gd name="connsiteX52" fmla="*/ 450170 w 985025"/>
                    <a:gd name="connsiteY52" fmla="*/ 976639 h 978864"/>
                    <a:gd name="connsiteX53" fmla="*/ 445713 w 985025"/>
                    <a:gd name="connsiteY53" fmla="*/ 978864 h 978864"/>
                    <a:gd name="connsiteX54" fmla="*/ 356570 w 985025"/>
                    <a:gd name="connsiteY54" fmla="*/ 961067 h 978864"/>
                    <a:gd name="connsiteX55" fmla="*/ 352113 w 985025"/>
                    <a:gd name="connsiteY55" fmla="*/ 958842 h 978864"/>
                    <a:gd name="connsiteX56" fmla="*/ 347656 w 985025"/>
                    <a:gd name="connsiteY56" fmla="*/ 849832 h 978864"/>
                    <a:gd name="connsiteX57" fmla="*/ 340970 w 985025"/>
                    <a:gd name="connsiteY57" fmla="*/ 845383 h 978864"/>
                    <a:gd name="connsiteX58" fmla="*/ 305313 w 985025"/>
                    <a:gd name="connsiteY58" fmla="*/ 827585 h 978864"/>
                    <a:gd name="connsiteX59" fmla="*/ 296399 w 985025"/>
                    <a:gd name="connsiteY59" fmla="*/ 827585 h 978864"/>
                    <a:gd name="connsiteX60" fmla="*/ 211713 w 985025"/>
                    <a:gd name="connsiteY60" fmla="*/ 889877 h 978864"/>
                    <a:gd name="connsiteX61" fmla="*/ 205028 w 985025"/>
                    <a:gd name="connsiteY61" fmla="*/ 889877 h 978864"/>
                    <a:gd name="connsiteX62" fmla="*/ 138171 w 985025"/>
                    <a:gd name="connsiteY62" fmla="*/ 832035 h 978864"/>
                    <a:gd name="connsiteX63" fmla="*/ 135942 w 985025"/>
                    <a:gd name="connsiteY63" fmla="*/ 825360 h 978864"/>
                    <a:gd name="connsiteX64" fmla="*/ 182742 w 985025"/>
                    <a:gd name="connsiteY64" fmla="*/ 727474 h 978864"/>
                    <a:gd name="connsiteX65" fmla="*/ 182742 w 985025"/>
                    <a:gd name="connsiteY65" fmla="*/ 723025 h 978864"/>
                    <a:gd name="connsiteX66" fmla="*/ 160457 w 985025"/>
                    <a:gd name="connsiteY66" fmla="*/ 689654 h 978864"/>
                    <a:gd name="connsiteX67" fmla="*/ 153771 w 985025"/>
                    <a:gd name="connsiteY67" fmla="*/ 687430 h 978864"/>
                    <a:gd name="connsiteX68" fmla="*/ 49028 w 985025"/>
                    <a:gd name="connsiteY68" fmla="*/ 698553 h 978864"/>
                    <a:gd name="connsiteX69" fmla="*/ 42343 w 985025"/>
                    <a:gd name="connsiteY69" fmla="*/ 694104 h 978864"/>
                    <a:gd name="connsiteX70" fmla="*/ 11143 w 985025"/>
                    <a:gd name="connsiteY70" fmla="*/ 611790 h 978864"/>
                    <a:gd name="connsiteX71" fmla="*/ 15600 w 985025"/>
                    <a:gd name="connsiteY71" fmla="*/ 605116 h 978864"/>
                    <a:gd name="connsiteX72" fmla="*/ 104742 w 985025"/>
                    <a:gd name="connsiteY72" fmla="*/ 545049 h 978864"/>
                    <a:gd name="connsiteX73" fmla="*/ 106971 w 985025"/>
                    <a:gd name="connsiteY73" fmla="*/ 538375 h 978864"/>
                    <a:gd name="connsiteX74" fmla="*/ 104742 w 985025"/>
                    <a:gd name="connsiteY74" fmla="*/ 498331 h 978864"/>
                    <a:gd name="connsiteX75" fmla="*/ 102514 w 985025"/>
                    <a:gd name="connsiteY75" fmla="*/ 491657 h 978864"/>
                    <a:gd name="connsiteX76" fmla="*/ 4457 w 985025"/>
                    <a:gd name="connsiteY76" fmla="*/ 447163 h 978864"/>
                    <a:gd name="connsiteX77" fmla="*/ 0 w 985025"/>
                    <a:gd name="connsiteY77" fmla="*/ 442714 h 978864"/>
                    <a:gd name="connsiteX78" fmla="*/ 15600 w 985025"/>
                    <a:gd name="connsiteY78" fmla="*/ 355951 h 978864"/>
                    <a:gd name="connsiteX79" fmla="*/ 20057 w 985025"/>
                    <a:gd name="connsiteY79" fmla="*/ 353726 h 978864"/>
                    <a:gd name="connsiteX80" fmla="*/ 129257 w 985025"/>
                    <a:gd name="connsiteY80" fmla="*/ 344827 h 978864"/>
                    <a:gd name="connsiteX81" fmla="*/ 135942 w 985025"/>
                    <a:gd name="connsiteY81" fmla="*/ 342602 h 978864"/>
                    <a:gd name="connsiteX82" fmla="*/ 151542 w 985025"/>
                    <a:gd name="connsiteY82" fmla="*/ 304783 h 978864"/>
                    <a:gd name="connsiteX83" fmla="*/ 151542 w 985025"/>
                    <a:gd name="connsiteY83" fmla="*/ 298109 h 978864"/>
                    <a:gd name="connsiteX84" fmla="*/ 91371 w 985025"/>
                    <a:gd name="connsiteY84" fmla="*/ 211346 h 978864"/>
                    <a:gd name="connsiteX85" fmla="*/ 91371 w 985025"/>
                    <a:gd name="connsiteY85" fmla="*/ 202447 h 978864"/>
                    <a:gd name="connsiteX86" fmla="*/ 147085 w 985025"/>
                    <a:gd name="connsiteY86" fmla="*/ 135706 h 978864"/>
                    <a:gd name="connsiteX87" fmla="*/ 153771 w 985025"/>
                    <a:gd name="connsiteY87" fmla="*/ 135706 h 978864"/>
                    <a:gd name="connsiteX88" fmla="*/ 249599 w 985025"/>
                    <a:gd name="connsiteY88" fmla="*/ 182425 h 978864"/>
                    <a:gd name="connsiteX89" fmla="*/ 256285 w 985025"/>
                    <a:gd name="connsiteY89" fmla="*/ 182425 h 978864"/>
                    <a:gd name="connsiteX90" fmla="*/ 289713 w 985025"/>
                    <a:gd name="connsiteY90" fmla="*/ 160178 h 978864"/>
                    <a:gd name="connsiteX91" fmla="*/ 291942 w 985025"/>
                    <a:gd name="connsiteY91" fmla="*/ 155728 h 978864"/>
                    <a:gd name="connsiteX92" fmla="*/ 283027 w 985025"/>
                    <a:gd name="connsiteY92" fmla="*/ 46718 h 978864"/>
                    <a:gd name="connsiteX93" fmla="*/ 285256 w 985025"/>
                    <a:gd name="connsiteY93" fmla="*/ 44494 h 978864"/>
                    <a:gd name="connsiteX94" fmla="*/ 369942 w 985025"/>
                    <a:gd name="connsiteY94" fmla="*/ 13348 h 978864"/>
                    <a:gd name="connsiteX95" fmla="*/ 376627 w 985025"/>
                    <a:gd name="connsiteY95" fmla="*/ 15573 h 978864"/>
                    <a:gd name="connsiteX96" fmla="*/ 434570 w 985025"/>
                    <a:gd name="connsiteY96" fmla="*/ 104560 h 978864"/>
                    <a:gd name="connsiteX97" fmla="*/ 439027 w 985025"/>
                    <a:gd name="connsiteY97" fmla="*/ 109010 h 978864"/>
                    <a:gd name="connsiteX98" fmla="*/ 481370 w 985025"/>
                    <a:gd name="connsiteY98" fmla="*/ 104560 h 978864"/>
                    <a:gd name="connsiteX99" fmla="*/ 488055 w 985025"/>
                    <a:gd name="connsiteY99" fmla="*/ 100111 h 978864"/>
                    <a:gd name="connsiteX100" fmla="*/ 532627 w 985025"/>
                    <a:gd name="connsiteY100" fmla="*/ 2225 h 978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985025" h="978864">
                      <a:moveTo>
                        <a:pt x="492512" y="301234"/>
                      </a:moveTo>
                      <a:cubicBezTo>
                        <a:pt x="388030" y="301234"/>
                        <a:pt x="303330" y="385493"/>
                        <a:pt x="303330" y="489432"/>
                      </a:cubicBezTo>
                      <a:cubicBezTo>
                        <a:pt x="303330" y="593371"/>
                        <a:pt x="388030" y="677630"/>
                        <a:pt x="492512" y="677630"/>
                      </a:cubicBezTo>
                      <a:cubicBezTo>
                        <a:pt x="596994" y="677630"/>
                        <a:pt x="681694" y="593371"/>
                        <a:pt x="681694" y="489432"/>
                      </a:cubicBezTo>
                      <a:cubicBezTo>
                        <a:pt x="681694" y="385493"/>
                        <a:pt x="596994" y="301234"/>
                        <a:pt x="492512" y="301234"/>
                      </a:cubicBezTo>
                      <a:close/>
                      <a:moveTo>
                        <a:pt x="537084" y="0"/>
                      </a:moveTo>
                      <a:lnTo>
                        <a:pt x="626226" y="15573"/>
                      </a:lnTo>
                      <a:lnTo>
                        <a:pt x="630684" y="22247"/>
                      </a:lnTo>
                      <a:lnTo>
                        <a:pt x="637369" y="126807"/>
                      </a:lnTo>
                      <a:lnTo>
                        <a:pt x="641826" y="133481"/>
                      </a:lnTo>
                      <a:lnTo>
                        <a:pt x="677483" y="153504"/>
                      </a:lnTo>
                      <a:lnTo>
                        <a:pt x="686398" y="149054"/>
                      </a:lnTo>
                      <a:lnTo>
                        <a:pt x="773312" y="88988"/>
                      </a:lnTo>
                      <a:lnTo>
                        <a:pt x="779997" y="88988"/>
                      </a:lnTo>
                      <a:lnTo>
                        <a:pt x="846854" y="146830"/>
                      </a:lnTo>
                      <a:lnTo>
                        <a:pt x="846854" y="153504"/>
                      </a:lnTo>
                      <a:lnTo>
                        <a:pt x="800054" y="249165"/>
                      </a:lnTo>
                      <a:lnTo>
                        <a:pt x="800054" y="255839"/>
                      </a:lnTo>
                      <a:lnTo>
                        <a:pt x="822340" y="289210"/>
                      </a:lnTo>
                      <a:lnTo>
                        <a:pt x="829026" y="291434"/>
                      </a:lnTo>
                      <a:lnTo>
                        <a:pt x="938225" y="280311"/>
                      </a:lnTo>
                      <a:lnTo>
                        <a:pt x="940454" y="286985"/>
                      </a:lnTo>
                      <a:lnTo>
                        <a:pt x="971654" y="369299"/>
                      </a:lnTo>
                      <a:lnTo>
                        <a:pt x="967197" y="375973"/>
                      </a:lnTo>
                      <a:lnTo>
                        <a:pt x="878054" y="433815"/>
                      </a:lnTo>
                      <a:lnTo>
                        <a:pt x="875825" y="438264"/>
                      </a:lnTo>
                      <a:lnTo>
                        <a:pt x="878054" y="480533"/>
                      </a:lnTo>
                      <a:lnTo>
                        <a:pt x="884740" y="487207"/>
                      </a:lnTo>
                      <a:lnTo>
                        <a:pt x="982797" y="531701"/>
                      </a:lnTo>
                      <a:lnTo>
                        <a:pt x="985025" y="536151"/>
                      </a:lnTo>
                      <a:lnTo>
                        <a:pt x="967197" y="622914"/>
                      </a:lnTo>
                      <a:lnTo>
                        <a:pt x="962739" y="627363"/>
                      </a:lnTo>
                      <a:lnTo>
                        <a:pt x="855768" y="634037"/>
                      </a:lnTo>
                      <a:lnTo>
                        <a:pt x="851311" y="636262"/>
                      </a:lnTo>
                      <a:lnTo>
                        <a:pt x="831254" y="676306"/>
                      </a:lnTo>
                      <a:lnTo>
                        <a:pt x="831254" y="680756"/>
                      </a:lnTo>
                      <a:lnTo>
                        <a:pt x="895883" y="769743"/>
                      </a:lnTo>
                      <a:lnTo>
                        <a:pt x="895883" y="776417"/>
                      </a:lnTo>
                      <a:lnTo>
                        <a:pt x="835711" y="843158"/>
                      </a:lnTo>
                      <a:lnTo>
                        <a:pt x="831254" y="843158"/>
                      </a:lnTo>
                      <a:lnTo>
                        <a:pt x="733197" y="794215"/>
                      </a:lnTo>
                      <a:lnTo>
                        <a:pt x="728740" y="794215"/>
                      </a:lnTo>
                      <a:lnTo>
                        <a:pt x="695312" y="816462"/>
                      </a:lnTo>
                      <a:lnTo>
                        <a:pt x="690855" y="825360"/>
                      </a:lnTo>
                      <a:lnTo>
                        <a:pt x="701998" y="932146"/>
                      </a:lnTo>
                      <a:lnTo>
                        <a:pt x="697540" y="936595"/>
                      </a:lnTo>
                      <a:lnTo>
                        <a:pt x="612855" y="965516"/>
                      </a:lnTo>
                      <a:lnTo>
                        <a:pt x="608398" y="965516"/>
                      </a:lnTo>
                      <a:lnTo>
                        <a:pt x="548227" y="876528"/>
                      </a:lnTo>
                      <a:lnTo>
                        <a:pt x="543770" y="872079"/>
                      </a:lnTo>
                      <a:lnTo>
                        <a:pt x="501427" y="876528"/>
                      </a:lnTo>
                      <a:lnTo>
                        <a:pt x="494741" y="878753"/>
                      </a:lnTo>
                      <a:lnTo>
                        <a:pt x="450170" y="976639"/>
                      </a:lnTo>
                      <a:lnTo>
                        <a:pt x="445713" y="978864"/>
                      </a:lnTo>
                      <a:lnTo>
                        <a:pt x="356570" y="961067"/>
                      </a:lnTo>
                      <a:lnTo>
                        <a:pt x="352113" y="958842"/>
                      </a:lnTo>
                      <a:lnTo>
                        <a:pt x="347656" y="849832"/>
                      </a:lnTo>
                      <a:lnTo>
                        <a:pt x="340970" y="845383"/>
                      </a:lnTo>
                      <a:lnTo>
                        <a:pt x="305313" y="827585"/>
                      </a:lnTo>
                      <a:lnTo>
                        <a:pt x="296399" y="827585"/>
                      </a:lnTo>
                      <a:lnTo>
                        <a:pt x="211713" y="889877"/>
                      </a:lnTo>
                      <a:lnTo>
                        <a:pt x="205028" y="889877"/>
                      </a:lnTo>
                      <a:lnTo>
                        <a:pt x="138171" y="832035"/>
                      </a:lnTo>
                      <a:lnTo>
                        <a:pt x="135942" y="825360"/>
                      </a:lnTo>
                      <a:lnTo>
                        <a:pt x="182742" y="727474"/>
                      </a:lnTo>
                      <a:lnTo>
                        <a:pt x="182742" y="723025"/>
                      </a:lnTo>
                      <a:lnTo>
                        <a:pt x="160457" y="689654"/>
                      </a:lnTo>
                      <a:lnTo>
                        <a:pt x="153771" y="687430"/>
                      </a:lnTo>
                      <a:lnTo>
                        <a:pt x="49028" y="698553"/>
                      </a:lnTo>
                      <a:lnTo>
                        <a:pt x="42343" y="694104"/>
                      </a:lnTo>
                      <a:lnTo>
                        <a:pt x="11143" y="611790"/>
                      </a:lnTo>
                      <a:lnTo>
                        <a:pt x="15600" y="605116"/>
                      </a:lnTo>
                      <a:lnTo>
                        <a:pt x="104742" y="545049"/>
                      </a:lnTo>
                      <a:lnTo>
                        <a:pt x="106971" y="538375"/>
                      </a:lnTo>
                      <a:lnTo>
                        <a:pt x="104742" y="498331"/>
                      </a:lnTo>
                      <a:lnTo>
                        <a:pt x="102514" y="491657"/>
                      </a:lnTo>
                      <a:lnTo>
                        <a:pt x="4457" y="447163"/>
                      </a:lnTo>
                      <a:lnTo>
                        <a:pt x="0" y="442714"/>
                      </a:lnTo>
                      <a:lnTo>
                        <a:pt x="15600" y="355951"/>
                      </a:lnTo>
                      <a:lnTo>
                        <a:pt x="20057" y="353726"/>
                      </a:lnTo>
                      <a:lnTo>
                        <a:pt x="129257" y="344827"/>
                      </a:lnTo>
                      <a:lnTo>
                        <a:pt x="135942" y="342602"/>
                      </a:lnTo>
                      <a:lnTo>
                        <a:pt x="151542" y="304783"/>
                      </a:lnTo>
                      <a:lnTo>
                        <a:pt x="151542" y="298109"/>
                      </a:lnTo>
                      <a:lnTo>
                        <a:pt x="91371" y="211346"/>
                      </a:lnTo>
                      <a:lnTo>
                        <a:pt x="91371" y="202447"/>
                      </a:lnTo>
                      <a:lnTo>
                        <a:pt x="147085" y="135706"/>
                      </a:lnTo>
                      <a:lnTo>
                        <a:pt x="153771" y="135706"/>
                      </a:lnTo>
                      <a:lnTo>
                        <a:pt x="249599" y="182425"/>
                      </a:lnTo>
                      <a:lnTo>
                        <a:pt x="256285" y="182425"/>
                      </a:lnTo>
                      <a:lnTo>
                        <a:pt x="289713" y="160178"/>
                      </a:lnTo>
                      <a:lnTo>
                        <a:pt x="291942" y="155728"/>
                      </a:lnTo>
                      <a:lnTo>
                        <a:pt x="283027" y="46718"/>
                      </a:lnTo>
                      <a:lnTo>
                        <a:pt x="285256" y="44494"/>
                      </a:lnTo>
                      <a:lnTo>
                        <a:pt x="369942" y="13348"/>
                      </a:lnTo>
                      <a:lnTo>
                        <a:pt x="376627" y="15573"/>
                      </a:lnTo>
                      <a:lnTo>
                        <a:pt x="434570" y="104560"/>
                      </a:lnTo>
                      <a:lnTo>
                        <a:pt x="439027" y="109010"/>
                      </a:lnTo>
                      <a:lnTo>
                        <a:pt x="481370" y="104560"/>
                      </a:lnTo>
                      <a:lnTo>
                        <a:pt x="488055" y="100111"/>
                      </a:lnTo>
                      <a:lnTo>
                        <a:pt x="532627" y="2225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47479" tIns="23739" rIns="47479" bIns="23739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7477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" name="Freeform 221"/>
                <p:cNvSpPr>
                  <a:spLocks/>
                </p:cNvSpPr>
                <p:nvPr/>
              </p:nvSpPr>
              <p:spPr bwMode="auto">
                <a:xfrm rot="1440000">
                  <a:off x="3214566" y="3820124"/>
                  <a:ext cx="412459" cy="397040"/>
                </a:xfrm>
                <a:custGeom>
                  <a:avLst/>
                  <a:gdLst>
                    <a:gd name="connsiteX0" fmla="*/ 804814 w 1613651"/>
                    <a:gd name="connsiteY0" fmla="*/ 0 h 1522471"/>
                    <a:gd name="connsiteX1" fmla="*/ 965776 w 1613651"/>
                    <a:gd name="connsiteY1" fmla="*/ 28119 h 1522471"/>
                    <a:gd name="connsiteX2" fmla="*/ 973824 w 1613651"/>
                    <a:gd name="connsiteY2" fmla="*/ 40171 h 1522471"/>
                    <a:gd name="connsiteX3" fmla="*/ 985897 w 1613651"/>
                    <a:gd name="connsiteY3" fmla="*/ 228973 h 1522471"/>
                    <a:gd name="connsiteX4" fmla="*/ 993945 w 1613651"/>
                    <a:gd name="connsiteY4" fmla="*/ 241024 h 1522471"/>
                    <a:gd name="connsiteX5" fmla="*/ 1058330 w 1613651"/>
                    <a:gd name="connsiteY5" fmla="*/ 277178 h 1522471"/>
                    <a:gd name="connsiteX6" fmla="*/ 1074426 w 1613651"/>
                    <a:gd name="connsiteY6" fmla="*/ 269144 h 1522471"/>
                    <a:gd name="connsiteX7" fmla="*/ 1231365 w 1613651"/>
                    <a:gd name="connsiteY7" fmla="*/ 160683 h 1522471"/>
                    <a:gd name="connsiteX8" fmla="*/ 1243437 w 1613651"/>
                    <a:gd name="connsiteY8" fmla="*/ 160683 h 1522471"/>
                    <a:gd name="connsiteX9" fmla="*/ 1364159 w 1613651"/>
                    <a:gd name="connsiteY9" fmla="*/ 265127 h 1522471"/>
                    <a:gd name="connsiteX10" fmla="*/ 1364159 w 1613651"/>
                    <a:gd name="connsiteY10" fmla="*/ 277178 h 1522471"/>
                    <a:gd name="connsiteX11" fmla="*/ 1279654 w 1613651"/>
                    <a:gd name="connsiteY11" fmla="*/ 449912 h 1522471"/>
                    <a:gd name="connsiteX12" fmla="*/ 1279654 w 1613651"/>
                    <a:gd name="connsiteY12" fmla="*/ 461963 h 1522471"/>
                    <a:gd name="connsiteX13" fmla="*/ 1319894 w 1613651"/>
                    <a:gd name="connsiteY13" fmla="*/ 522220 h 1522471"/>
                    <a:gd name="connsiteX14" fmla="*/ 1331966 w 1613651"/>
                    <a:gd name="connsiteY14" fmla="*/ 526237 h 1522471"/>
                    <a:gd name="connsiteX15" fmla="*/ 1529146 w 1613651"/>
                    <a:gd name="connsiteY15" fmla="*/ 506151 h 1522471"/>
                    <a:gd name="connsiteX16" fmla="*/ 1533170 w 1613651"/>
                    <a:gd name="connsiteY16" fmla="*/ 518202 h 1522471"/>
                    <a:gd name="connsiteX17" fmla="*/ 1589507 w 1613651"/>
                    <a:gd name="connsiteY17" fmla="*/ 666834 h 1522471"/>
                    <a:gd name="connsiteX18" fmla="*/ 1581459 w 1613651"/>
                    <a:gd name="connsiteY18" fmla="*/ 678885 h 1522471"/>
                    <a:gd name="connsiteX19" fmla="*/ 1420496 w 1613651"/>
                    <a:gd name="connsiteY19" fmla="*/ 783329 h 1522471"/>
                    <a:gd name="connsiteX20" fmla="*/ 1416472 w 1613651"/>
                    <a:gd name="connsiteY20" fmla="*/ 791363 h 1522471"/>
                    <a:gd name="connsiteX21" fmla="*/ 1420496 w 1613651"/>
                    <a:gd name="connsiteY21" fmla="*/ 867688 h 1522471"/>
                    <a:gd name="connsiteX22" fmla="*/ 1432568 w 1613651"/>
                    <a:gd name="connsiteY22" fmla="*/ 879739 h 1522471"/>
                    <a:gd name="connsiteX23" fmla="*/ 1609627 w 1613651"/>
                    <a:gd name="connsiteY23" fmla="*/ 960081 h 1522471"/>
                    <a:gd name="connsiteX24" fmla="*/ 1613651 w 1613651"/>
                    <a:gd name="connsiteY24" fmla="*/ 968115 h 1522471"/>
                    <a:gd name="connsiteX25" fmla="*/ 1581459 w 1613651"/>
                    <a:gd name="connsiteY25" fmla="*/ 1124781 h 1522471"/>
                    <a:gd name="connsiteX26" fmla="*/ 1573411 w 1613651"/>
                    <a:gd name="connsiteY26" fmla="*/ 1132815 h 1522471"/>
                    <a:gd name="connsiteX27" fmla="*/ 1380255 w 1613651"/>
                    <a:gd name="connsiteY27" fmla="*/ 1144866 h 1522471"/>
                    <a:gd name="connsiteX28" fmla="*/ 1372207 w 1613651"/>
                    <a:gd name="connsiteY28" fmla="*/ 1148883 h 1522471"/>
                    <a:gd name="connsiteX29" fmla="*/ 1335991 w 1613651"/>
                    <a:gd name="connsiteY29" fmla="*/ 1221190 h 1522471"/>
                    <a:gd name="connsiteX30" fmla="*/ 1335991 w 1613651"/>
                    <a:gd name="connsiteY30" fmla="*/ 1229224 h 1522471"/>
                    <a:gd name="connsiteX31" fmla="*/ 1452688 w 1613651"/>
                    <a:gd name="connsiteY31" fmla="*/ 1389907 h 1522471"/>
                    <a:gd name="connsiteX32" fmla="*/ 1452688 w 1613651"/>
                    <a:gd name="connsiteY32" fmla="*/ 1401959 h 1522471"/>
                    <a:gd name="connsiteX33" fmla="*/ 1344039 w 1613651"/>
                    <a:gd name="connsiteY33" fmla="*/ 1522471 h 1522471"/>
                    <a:gd name="connsiteX34" fmla="*/ 1335991 w 1613651"/>
                    <a:gd name="connsiteY34" fmla="*/ 1522471 h 1522471"/>
                    <a:gd name="connsiteX35" fmla="*/ 1158932 w 1613651"/>
                    <a:gd name="connsiteY35" fmla="*/ 1434095 h 1522471"/>
                    <a:gd name="connsiteX36" fmla="*/ 1150883 w 1613651"/>
                    <a:gd name="connsiteY36" fmla="*/ 1434095 h 1522471"/>
                    <a:gd name="connsiteX37" fmla="*/ 1127837 w 1613651"/>
                    <a:gd name="connsiteY37" fmla="*/ 1449432 h 1522471"/>
                    <a:gd name="connsiteX38" fmla="*/ 1117817 w 1613651"/>
                    <a:gd name="connsiteY38" fmla="*/ 1384917 h 1522471"/>
                    <a:gd name="connsiteX39" fmla="*/ 1113073 w 1613651"/>
                    <a:gd name="connsiteY39" fmla="*/ 1366790 h 1522471"/>
                    <a:gd name="connsiteX40" fmla="*/ 1161524 w 1613651"/>
                    <a:gd name="connsiteY40" fmla="*/ 1327023 h 1522471"/>
                    <a:gd name="connsiteX41" fmla="*/ 1345313 w 1613651"/>
                    <a:gd name="connsiteY41" fmla="*/ 885625 h 1522471"/>
                    <a:gd name="connsiteX42" fmla="*/ 717818 w 1613651"/>
                    <a:gd name="connsiteY42" fmla="*/ 261395 h 1522471"/>
                    <a:gd name="connsiteX43" fmla="*/ 197489 w 1613651"/>
                    <a:gd name="connsiteY43" fmla="*/ 536612 h 1522471"/>
                    <a:gd name="connsiteX44" fmla="*/ 170794 w 1613651"/>
                    <a:gd name="connsiteY44" fmla="*/ 585538 h 1522471"/>
                    <a:gd name="connsiteX45" fmla="*/ 116237 w 1613651"/>
                    <a:gd name="connsiteY45" fmla="*/ 582831 h 1522471"/>
                    <a:gd name="connsiteX46" fmla="*/ 94809 w 1613651"/>
                    <a:gd name="connsiteY46" fmla="*/ 583894 h 1522471"/>
                    <a:gd name="connsiteX47" fmla="*/ 108650 w 1613651"/>
                    <a:gd name="connsiteY47" fmla="*/ 550339 h 1522471"/>
                    <a:gd name="connsiteX48" fmla="*/ 108650 w 1613651"/>
                    <a:gd name="connsiteY48" fmla="*/ 538288 h 1522471"/>
                    <a:gd name="connsiteX49" fmla="*/ 0 w 1613651"/>
                    <a:gd name="connsiteY49" fmla="*/ 381622 h 1522471"/>
                    <a:gd name="connsiteX50" fmla="*/ 0 w 1613651"/>
                    <a:gd name="connsiteY50" fmla="*/ 365554 h 1522471"/>
                    <a:gd name="connsiteX51" fmla="*/ 100602 w 1613651"/>
                    <a:gd name="connsiteY51" fmla="*/ 245041 h 1522471"/>
                    <a:gd name="connsiteX52" fmla="*/ 112674 w 1613651"/>
                    <a:gd name="connsiteY52" fmla="*/ 245041 h 1522471"/>
                    <a:gd name="connsiteX53" fmla="*/ 285709 w 1613651"/>
                    <a:gd name="connsiteY53" fmla="*/ 329400 h 1522471"/>
                    <a:gd name="connsiteX54" fmla="*/ 297781 w 1613651"/>
                    <a:gd name="connsiteY54" fmla="*/ 329400 h 1522471"/>
                    <a:gd name="connsiteX55" fmla="*/ 358142 w 1613651"/>
                    <a:gd name="connsiteY55" fmla="*/ 289229 h 1522471"/>
                    <a:gd name="connsiteX56" fmla="*/ 362166 w 1613651"/>
                    <a:gd name="connsiteY56" fmla="*/ 281195 h 1522471"/>
                    <a:gd name="connsiteX57" fmla="*/ 346070 w 1613651"/>
                    <a:gd name="connsiteY57" fmla="*/ 84358 h 1522471"/>
                    <a:gd name="connsiteX58" fmla="*/ 350094 w 1613651"/>
                    <a:gd name="connsiteY58" fmla="*/ 80341 h 1522471"/>
                    <a:gd name="connsiteX59" fmla="*/ 503008 w 1613651"/>
                    <a:gd name="connsiteY59" fmla="*/ 24102 h 1522471"/>
                    <a:gd name="connsiteX60" fmla="*/ 515081 w 1613651"/>
                    <a:gd name="connsiteY60" fmla="*/ 28119 h 1522471"/>
                    <a:gd name="connsiteX61" fmla="*/ 619706 w 1613651"/>
                    <a:gd name="connsiteY61" fmla="*/ 188802 h 1522471"/>
                    <a:gd name="connsiteX62" fmla="*/ 627755 w 1613651"/>
                    <a:gd name="connsiteY62" fmla="*/ 196836 h 1522471"/>
                    <a:gd name="connsiteX63" fmla="*/ 704212 w 1613651"/>
                    <a:gd name="connsiteY63" fmla="*/ 188802 h 1522471"/>
                    <a:gd name="connsiteX64" fmla="*/ 716284 w 1613651"/>
                    <a:gd name="connsiteY64" fmla="*/ 180768 h 1522471"/>
                    <a:gd name="connsiteX65" fmla="*/ 796765 w 1613651"/>
                    <a:gd name="connsiteY65" fmla="*/ 4017 h 1522471"/>
                    <a:gd name="connsiteX0" fmla="*/ 804814 w 1613651"/>
                    <a:gd name="connsiteY0" fmla="*/ 0 h 1522471"/>
                    <a:gd name="connsiteX1" fmla="*/ 965776 w 1613651"/>
                    <a:gd name="connsiteY1" fmla="*/ 28119 h 1522471"/>
                    <a:gd name="connsiteX2" fmla="*/ 973824 w 1613651"/>
                    <a:gd name="connsiteY2" fmla="*/ 40171 h 1522471"/>
                    <a:gd name="connsiteX3" fmla="*/ 985897 w 1613651"/>
                    <a:gd name="connsiteY3" fmla="*/ 228973 h 1522471"/>
                    <a:gd name="connsiteX4" fmla="*/ 993945 w 1613651"/>
                    <a:gd name="connsiteY4" fmla="*/ 241024 h 1522471"/>
                    <a:gd name="connsiteX5" fmla="*/ 1058330 w 1613651"/>
                    <a:gd name="connsiteY5" fmla="*/ 277178 h 1522471"/>
                    <a:gd name="connsiteX6" fmla="*/ 1074426 w 1613651"/>
                    <a:gd name="connsiteY6" fmla="*/ 269144 h 1522471"/>
                    <a:gd name="connsiteX7" fmla="*/ 1231365 w 1613651"/>
                    <a:gd name="connsiteY7" fmla="*/ 160683 h 1522471"/>
                    <a:gd name="connsiteX8" fmla="*/ 1243437 w 1613651"/>
                    <a:gd name="connsiteY8" fmla="*/ 160683 h 1522471"/>
                    <a:gd name="connsiteX9" fmla="*/ 1364159 w 1613651"/>
                    <a:gd name="connsiteY9" fmla="*/ 265127 h 1522471"/>
                    <a:gd name="connsiteX10" fmla="*/ 1364159 w 1613651"/>
                    <a:gd name="connsiteY10" fmla="*/ 277178 h 1522471"/>
                    <a:gd name="connsiteX11" fmla="*/ 1279654 w 1613651"/>
                    <a:gd name="connsiteY11" fmla="*/ 449912 h 1522471"/>
                    <a:gd name="connsiteX12" fmla="*/ 1279654 w 1613651"/>
                    <a:gd name="connsiteY12" fmla="*/ 461963 h 1522471"/>
                    <a:gd name="connsiteX13" fmla="*/ 1319894 w 1613651"/>
                    <a:gd name="connsiteY13" fmla="*/ 522220 h 1522471"/>
                    <a:gd name="connsiteX14" fmla="*/ 1331966 w 1613651"/>
                    <a:gd name="connsiteY14" fmla="*/ 526237 h 1522471"/>
                    <a:gd name="connsiteX15" fmla="*/ 1529146 w 1613651"/>
                    <a:gd name="connsiteY15" fmla="*/ 506151 h 1522471"/>
                    <a:gd name="connsiteX16" fmla="*/ 1533170 w 1613651"/>
                    <a:gd name="connsiteY16" fmla="*/ 518202 h 1522471"/>
                    <a:gd name="connsiteX17" fmla="*/ 1589507 w 1613651"/>
                    <a:gd name="connsiteY17" fmla="*/ 666834 h 1522471"/>
                    <a:gd name="connsiteX18" fmla="*/ 1581459 w 1613651"/>
                    <a:gd name="connsiteY18" fmla="*/ 678885 h 1522471"/>
                    <a:gd name="connsiteX19" fmla="*/ 1420496 w 1613651"/>
                    <a:gd name="connsiteY19" fmla="*/ 783329 h 1522471"/>
                    <a:gd name="connsiteX20" fmla="*/ 1416472 w 1613651"/>
                    <a:gd name="connsiteY20" fmla="*/ 791363 h 1522471"/>
                    <a:gd name="connsiteX21" fmla="*/ 1420496 w 1613651"/>
                    <a:gd name="connsiteY21" fmla="*/ 867688 h 1522471"/>
                    <a:gd name="connsiteX22" fmla="*/ 1432568 w 1613651"/>
                    <a:gd name="connsiteY22" fmla="*/ 879739 h 1522471"/>
                    <a:gd name="connsiteX23" fmla="*/ 1609627 w 1613651"/>
                    <a:gd name="connsiteY23" fmla="*/ 960081 h 1522471"/>
                    <a:gd name="connsiteX24" fmla="*/ 1613651 w 1613651"/>
                    <a:gd name="connsiteY24" fmla="*/ 968115 h 1522471"/>
                    <a:gd name="connsiteX25" fmla="*/ 1581459 w 1613651"/>
                    <a:gd name="connsiteY25" fmla="*/ 1124781 h 1522471"/>
                    <a:gd name="connsiteX26" fmla="*/ 1573411 w 1613651"/>
                    <a:gd name="connsiteY26" fmla="*/ 1132815 h 1522471"/>
                    <a:gd name="connsiteX27" fmla="*/ 1380255 w 1613651"/>
                    <a:gd name="connsiteY27" fmla="*/ 1144866 h 1522471"/>
                    <a:gd name="connsiteX28" fmla="*/ 1372207 w 1613651"/>
                    <a:gd name="connsiteY28" fmla="*/ 1148883 h 1522471"/>
                    <a:gd name="connsiteX29" fmla="*/ 1335991 w 1613651"/>
                    <a:gd name="connsiteY29" fmla="*/ 1221190 h 1522471"/>
                    <a:gd name="connsiteX30" fmla="*/ 1335991 w 1613651"/>
                    <a:gd name="connsiteY30" fmla="*/ 1229224 h 1522471"/>
                    <a:gd name="connsiteX31" fmla="*/ 1452688 w 1613651"/>
                    <a:gd name="connsiteY31" fmla="*/ 1389907 h 1522471"/>
                    <a:gd name="connsiteX32" fmla="*/ 1452688 w 1613651"/>
                    <a:gd name="connsiteY32" fmla="*/ 1401959 h 1522471"/>
                    <a:gd name="connsiteX33" fmla="*/ 1344039 w 1613651"/>
                    <a:gd name="connsiteY33" fmla="*/ 1522471 h 1522471"/>
                    <a:gd name="connsiteX34" fmla="*/ 1335991 w 1613651"/>
                    <a:gd name="connsiteY34" fmla="*/ 1522471 h 1522471"/>
                    <a:gd name="connsiteX35" fmla="*/ 1158932 w 1613651"/>
                    <a:gd name="connsiteY35" fmla="*/ 1434095 h 1522471"/>
                    <a:gd name="connsiteX36" fmla="*/ 1150883 w 1613651"/>
                    <a:gd name="connsiteY36" fmla="*/ 1434095 h 1522471"/>
                    <a:gd name="connsiteX37" fmla="*/ 1127837 w 1613651"/>
                    <a:gd name="connsiteY37" fmla="*/ 1449432 h 1522471"/>
                    <a:gd name="connsiteX38" fmla="*/ 1113073 w 1613651"/>
                    <a:gd name="connsiteY38" fmla="*/ 1366790 h 1522471"/>
                    <a:gd name="connsiteX39" fmla="*/ 1161524 w 1613651"/>
                    <a:gd name="connsiteY39" fmla="*/ 1327023 h 1522471"/>
                    <a:gd name="connsiteX40" fmla="*/ 1345313 w 1613651"/>
                    <a:gd name="connsiteY40" fmla="*/ 885625 h 1522471"/>
                    <a:gd name="connsiteX41" fmla="*/ 717818 w 1613651"/>
                    <a:gd name="connsiteY41" fmla="*/ 261395 h 1522471"/>
                    <a:gd name="connsiteX42" fmla="*/ 197489 w 1613651"/>
                    <a:gd name="connsiteY42" fmla="*/ 536612 h 1522471"/>
                    <a:gd name="connsiteX43" fmla="*/ 170794 w 1613651"/>
                    <a:gd name="connsiteY43" fmla="*/ 585538 h 1522471"/>
                    <a:gd name="connsiteX44" fmla="*/ 116237 w 1613651"/>
                    <a:gd name="connsiteY44" fmla="*/ 582831 h 1522471"/>
                    <a:gd name="connsiteX45" fmla="*/ 94809 w 1613651"/>
                    <a:gd name="connsiteY45" fmla="*/ 583894 h 1522471"/>
                    <a:gd name="connsiteX46" fmla="*/ 108650 w 1613651"/>
                    <a:gd name="connsiteY46" fmla="*/ 550339 h 1522471"/>
                    <a:gd name="connsiteX47" fmla="*/ 108650 w 1613651"/>
                    <a:gd name="connsiteY47" fmla="*/ 538288 h 1522471"/>
                    <a:gd name="connsiteX48" fmla="*/ 0 w 1613651"/>
                    <a:gd name="connsiteY48" fmla="*/ 381622 h 1522471"/>
                    <a:gd name="connsiteX49" fmla="*/ 0 w 1613651"/>
                    <a:gd name="connsiteY49" fmla="*/ 365554 h 1522471"/>
                    <a:gd name="connsiteX50" fmla="*/ 100602 w 1613651"/>
                    <a:gd name="connsiteY50" fmla="*/ 245041 h 1522471"/>
                    <a:gd name="connsiteX51" fmla="*/ 112674 w 1613651"/>
                    <a:gd name="connsiteY51" fmla="*/ 245041 h 1522471"/>
                    <a:gd name="connsiteX52" fmla="*/ 285709 w 1613651"/>
                    <a:gd name="connsiteY52" fmla="*/ 329400 h 1522471"/>
                    <a:gd name="connsiteX53" fmla="*/ 297781 w 1613651"/>
                    <a:gd name="connsiteY53" fmla="*/ 329400 h 1522471"/>
                    <a:gd name="connsiteX54" fmla="*/ 358142 w 1613651"/>
                    <a:gd name="connsiteY54" fmla="*/ 289229 h 1522471"/>
                    <a:gd name="connsiteX55" fmla="*/ 362166 w 1613651"/>
                    <a:gd name="connsiteY55" fmla="*/ 281195 h 1522471"/>
                    <a:gd name="connsiteX56" fmla="*/ 346070 w 1613651"/>
                    <a:gd name="connsiteY56" fmla="*/ 84358 h 1522471"/>
                    <a:gd name="connsiteX57" fmla="*/ 350094 w 1613651"/>
                    <a:gd name="connsiteY57" fmla="*/ 80341 h 1522471"/>
                    <a:gd name="connsiteX58" fmla="*/ 503008 w 1613651"/>
                    <a:gd name="connsiteY58" fmla="*/ 24102 h 1522471"/>
                    <a:gd name="connsiteX59" fmla="*/ 515081 w 1613651"/>
                    <a:gd name="connsiteY59" fmla="*/ 28119 h 1522471"/>
                    <a:gd name="connsiteX60" fmla="*/ 619706 w 1613651"/>
                    <a:gd name="connsiteY60" fmla="*/ 188802 h 1522471"/>
                    <a:gd name="connsiteX61" fmla="*/ 627755 w 1613651"/>
                    <a:gd name="connsiteY61" fmla="*/ 196836 h 1522471"/>
                    <a:gd name="connsiteX62" fmla="*/ 704212 w 1613651"/>
                    <a:gd name="connsiteY62" fmla="*/ 188802 h 1522471"/>
                    <a:gd name="connsiteX63" fmla="*/ 716284 w 1613651"/>
                    <a:gd name="connsiteY63" fmla="*/ 180768 h 1522471"/>
                    <a:gd name="connsiteX64" fmla="*/ 796765 w 1613651"/>
                    <a:gd name="connsiteY64" fmla="*/ 4017 h 1522471"/>
                    <a:gd name="connsiteX65" fmla="*/ 804814 w 1613651"/>
                    <a:gd name="connsiteY65" fmla="*/ 0 h 1522471"/>
                    <a:gd name="connsiteX0" fmla="*/ 804814 w 1613651"/>
                    <a:gd name="connsiteY0" fmla="*/ 0 h 1522471"/>
                    <a:gd name="connsiteX1" fmla="*/ 965776 w 1613651"/>
                    <a:gd name="connsiteY1" fmla="*/ 28119 h 1522471"/>
                    <a:gd name="connsiteX2" fmla="*/ 973824 w 1613651"/>
                    <a:gd name="connsiteY2" fmla="*/ 40171 h 1522471"/>
                    <a:gd name="connsiteX3" fmla="*/ 985897 w 1613651"/>
                    <a:gd name="connsiteY3" fmla="*/ 228973 h 1522471"/>
                    <a:gd name="connsiteX4" fmla="*/ 993945 w 1613651"/>
                    <a:gd name="connsiteY4" fmla="*/ 241024 h 1522471"/>
                    <a:gd name="connsiteX5" fmla="*/ 1058330 w 1613651"/>
                    <a:gd name="connsiteY5" fmla="*/ 277178 h 1522471"/>
                    <a:gd name="connsiteX6" fmla="*/ 1074426 w 1613651"/>
                    <a:gd name="connsiteY6" fmla="*/ 269144 h 1522471"/>
                    <a:gd name="connsiteX7" fmla="*/ 1231365 w 1613651"/>
                    <a:gd name="connsiteY7" fmla="*/ 160683 h 1522471"/>
                    <a:gd name="connsiteX8" fmla="*/ 1243437 w 1613651"/>
                    <a:gd name="connsiteY8" fmla="*/ 160683 h 1522471"/>
                    <a:gd name="connsiteX9" fmla="*/ 1364159 w 1613651"/>
                    <a:gd name="connsiteY9" fmla="*/ 265127 h 1522471"/>
                    <a:gd name="connsiteX10" fmla="*/ 1364159 w 1613651"/>
                    <a:gd name="connsiteY10" fmla="*/ 277178 h 1522471"/>
                    <a:gd name="connsiteX11" fmla="*/ 1279654 w 1613651"/>
                    <a:gd name="connsiteY11" fmla="*/ 449912 h 1522471"/>
                    <a:gd name="connsiteX12" fmla="*/ 1279654 w 1613651"/>
                    <a:gd name="connsiteY12" fmla="*/ 461963 h 1522471"/>
                    <a:gd name="connsiteX13" fmla="*/ 1319894 w 1613651"/>
                    <a:gd name="connsiteY13" fmla="*/ 522220 h 1522471"/>
                    <a:gd name="connsiteX14" fmla="*/ 1331966 w 1613651"/>
                    <a:gd name="connsiteY14" fmla="*/ 526237 h 1522471"/>
                    <a:gd name="connsiteX15" fmla="*/ 1529146 w 1613651"/>
                    <a:gd name="connsiteY15" fmla="*/ 506151 h 1522471"/>
                    <a:gd name="connsiteX16" fmla="*/ 1533170 w 1613651"/>
                    <a:gd name="connsiteY16" fmla="*/ 518202 h 1522471"/>
                    <a:gd name="connsiteX17" fmla="*/ 1589507 w 1613651"/>
                    <a:gd name="connsiteY17" fmla="*/ 666834 h 1522471"/>
                    <a:gd name="connsiteX18" fmla="*/ 1581459 w 1613651"/>
                    <a:gd name="connsiteY18" fmla="*/ 678885 h 1522471"/>
                    <a:gd name="connsiteX19" fmla="*/ 1420496 w 1613651"/>
                    <a:gd name="connsiteY19" fmla="*/ 783329 h 1522471"/>
                    <a:gd name="connsiteX20" fmla="*/ 1416472 w 1613651"/>
                    <a:gd name="connsiteY20" fmla="*/ 791363 h 1522471"/>
                    <a:gd name="connsiteX21" fmla="*/ 1420496 w 1613651"/>
                    <a:gd name="connsiteY21" fmla="*/ 867688 h 1522471"/>
                    <a:gd name="connsiteX22" fmla="*/ 1432568 w 1613651"/>
                    <a:gd name="connsiteY22" fmla="*/ 879739 h 1522471"/>
                    <a:gd name="connsiteX23" fmla="*/ 1609627 w 1613651"/>
                    <a:gd name="connsiteY23" fmla="*/ 960081 h 1522471"/>
                    <a:gd name="connsiteX24" fmla="*/ 1613651 w 1613651"/>
                    <a:gd name="connsiteY24" fmla="*/ 968115 h 1522471"/>
                    <a:gd name="connsiteX25" fmla="*/ 1581459 w 1613651"/>
                    <a:gd name="connsiteY25" fmla="*/ 1124781 h 1522471"/>
                    <a:gd name="connsiteX26" fmla="*/ 1573411 w 1613651"/>
                    <a:gd name="connsiteY26" fmla="*/ 1132815 h 1522471"/>
                    <a:gd name="connsiteX27" fmla="*/ 1380255 w 1613651"/>
                    <a:gd name="connsiteY27" fmla="*/ 1144866 h 1522471"/>
                    <a:gd name="connsiteX28" fmla="*/ 1372207 w 1613651"/>
                    <a:gd name="connsiteY28" fmla="*/ 1148883 h 1522471"/>
                    <a:gd name="connsiteX29" fmla="*/ 1335991 w 1613651"/>
                    <a:gd name="connsiteY29" fmla="*/ 1221190 h 1522471"/>
                    <a:gd name="connsiteX30" fmla="*/ 1335991 w 1613651"/>
                    <a:gd name="connsiteY30" fmla="*/ 1229224 h 1522471"/>
                    <a:gd name="connsiteX31" fmla="*/ 1452688 w 1613651"/>
                    <a:gd name="connsiteY31" fmla="*/ 1389907 h 1522471"/>
                    <a:gd name="connsiteX32" fmla="*/ 1452688 w 1613651"/>
                    <a:gd name="connsiteY32" fmla="*/ 1401959 h 1522471"/>
                    <a:gd name="connsiteX33" fmla="*/ 1344039 w 1613651"/>
                    <a:gd name="connsiteY33" fmla="*/ 1522471 h 1522471"/>
                    <a:gd name="connsiteX34" fmla="*/ 1335991 w 1613651"/>
                    <a:gd name="connsiteY34" fmla="*/ 1522471 h 1522471"/>
                    <a:gd name="connsiteX35" fmla="*/ 1158932 w 1613651"/>
                    <a:gd name="connsiteY35" fmla="*/ 1434095 h 1522471"/>
                    <a:gd name="connsiteX36" fmla="*/ 1150883 w 1613651"/>
                    <a:gd name="connsiteY36" fmla="*/ 1434095 h 1522471"/>
                    <a:gd name="connsiteX37" fmla="*/ 1128315 w 1613651"/>
                    <a:gd name="connsiteY37" fmla="*/ 1438774 h 1522471"/>
                    <a:gd name="connsiteX38" fmla="*/ 1113073 w 1613651"/>
                    <a:gd name="connsiteY38" fmla="*/ 1366790 h 1522471"/>
                    <a:gd name="connsiteX39" fmla="*/ 1161524 w 1613651"/>
                    <a:gd name="connsiteY39" fmla="*/ 1327023 h 1522471"/>
                    <a:gd name="connsiteX40" fmla="*/ 1345313 w 1613651"/>
                    <a:gd name="connsiteY40" fmla="*/ 885625 h 1522471"/>
                    <a:gd name="connsiteX41" fmla="*/ 717818 w 1613651"/>
                    <a:gd name="connsiteY41" fmla="*/ 261395 h 1522471"/>
                    <a:gd name="connsiteX42" fmla="*/ 197489 w 1613651"/>
                    <a:gd name="connsiteY42" fmla="*/ 536612 h 1522471"/>
                    <a:gd name="connsiteX43" fmla="*/ 170794 w 1613651"/>
                    <a:gd name="connsiteY43" fmla="*/ 585538 h 1522471"/>
                    <a:gd name="connsiteX44" fmla="*/ 116237 w 1613651"/>
                    <a:gd name="connsiteY44" fmla="*/ 582831 h 1522471"/>
                    <a:gd name="connsiteX45" fmla="*/ 94809 w 1613651"/>
                    <a:gd name="connsiteY45" fmla="*/ 583894 h 1522471"/>
                    <a:gd name="connsiteX46" fmla="*/ 108650 w 1613651"/>
                    <a:gd name="connsiteY46" fmla="*/ 550339 h 1522471"/>
                    <a:gd name="connsiteX47" fmla="*/ 108650 w 1613651"/>
                    <a:gd name="connsiteY47" fmla="*/ 538288 h 1522471"/>
                    <a:gd name="connsiteX48" fmla="*/ 0 w 1613651"/>
                    <a:gd name="connsiteY48" fmla="*/ 381622 h 1522471"/>
                    <a:gd name="connsiteX49" fmla="*/ 0 w 1613651"/>
                    <a:gd name="connsiteY49" fmla="*/ 365554 h 1522471"/>
                    <a:gd name="connsiteX50" fmla="*/ 100602 w 1613651"/>
                    <a:gd name="connsiteY50" fmla="*/ 245041 h 1522471"/>
                    <a:gd name="connsiteX51" fmla="*/ 112674 w 1613651"/>
                    <a:gd name="connsiteY51" fmla="*/ 245041 h 1522471"/>
                    <a:gd name="connsiteX52" fmla="*/ 285709 w 1613651"/>
                    <a:gd name="connsiteY52" fmla="*/ 329400 h 1522471"/>
                    <a:gd name="connsiteX53" fmla="*/ 297781 w 1613651"/>
                    <a:gd name="connsiteY53" fmla="*/ 329400 h 1522471"/>
                    <a:gd name="connsiteX54" fmla="*/ 358142 w 1613651"/>
                    <a:gd name="connsiteY54" fmla="*/ 289229 h 1522471"/>
                    <a:gd name="connsiteX55" fmla="*/ 362166 w 1613651"/>
                    <a:gd name="connsiteY55" fmla="*/ 281195 h 1522471"/>
                    <a:gd name="connsiteX56" fmla="*/ 346070 w 1613651"/>
                    <a:gd name="connsiteY56" fmla="*/ 84358 h 1522471"/>
                    <a:gd name="connsiteX57" fmla="*/ 350094 w 1613651"/>
                    <a:gd name="connsiteY57" fmla="*/ 80341 h 1522471"/>
                    <a:gd name="connsiteX58" fmla="*/ 503008 w 1613651"/>
                    <a:gd name="connsiteY58" fmla="*/ 24102 h 1522471"/>
                    <a:gd name="connsiteX59" fmla="*/ 515081 w 1613651"/>
                    <a:gd name="connsiteY59" fmla="*/ 28119 h 1522471"/>
                    <a:gd name="connsiteX60" fmla="*/ 619706 w 1613651"/>
                    <a:gd name="connsiteY60" fmla="*/ 188802 h 1522471"/>
                    <a:gd name="connsiteX61" fmla="*/ 627755 w 1613651"/>
                    <a:gd name="connsiteY61" fmla="*/ 196836 h 1522471"/>
                    <a:gd name="connsiteX62" fmla="*/ 704212 w 1613651"/>
                    <a:gd name="connsiteY62" fmla="*/ 188802 h 1522471"/>
                    <a:gd name="connsiteX63" fmla="*/ 716284 w 1613651"/>
                    <a:gd name="connsiteY63" fmla="*/ 180768 h 1522471"/>
                    <a:gd name="connsiteX64" fmla="*/ 796765 w 1613651"/>
                    <a:gd name="connsiteY64" fmla="*/ 4017 h 1522471"/>
                    <a:gd name="connsiteX65" fmla="*/ 804814 w 1613651"/>
                    <a:gd name="connsiteY65" fmla="*/ 0 h 1522471"/>
                    <a:gd name="connsiteX0" fmla="*/ 804814 w 1613651"/>
                    <a:gd name="connsiteY0" fmla="*/ 0 h 1522471"/>
                    <a:gd name="connsiteX1" fmla="*/ 965776 w 1613651"/>
                    <a:gd name="connsiteY1" fmla="*/ 28119 h 1522471"/>
                    <a:gd name="connsiteX2" fmla="*/ 973824 w 1613651"/>
                    <a:gd name="connsiteY2" fmla="*/ 40171 h 1522471"/>
                    <a:gd name="connsiteX3" fmla="*/ 985897 w 1613651"/>
                    <a:gd name="connsiteY3" fmla="*/ 228973 h 1522471"/>
                    <a:gd name="connsiteX4" fmla="*/ 993945 w 1613651"/>
                    <a:gd name="connsiteY4" fmla="*/ 241024 h 1522471"/>
                    <a:gd name="connsiteX5" fmla="*/ 1058330 w 1613651"/>
                    <a:gd name="connsiteY5" fmla="*/ 277178 h 1522471"/>
                    <a:gd name="connsiteX6" fmla="*/ 1074426 w 1613651"/>
                    <a:gd name="connsiteY6" fmla="*/ 269144 h 1522471"/>
                    <a:gd name="connsiteX7" fmla="*/ 1231365 w 1613651"/>
                    <a:gd name="connsiteY7" fmla="*/ 160683 h 1522471"/>
                    <a:gd name="connsiteX8" fmla="*/ 1243437 w 1613651"/>
                    <a:gd name="connsiteY8" fmla="*/ 160683 h 1522471"/>
                    <a:gd name="connsiteX9" fmla="*/ 1364159 w 1613651"/>
                    <a:gd name="connsiteY9" fmla="*/ 265127 h 1522471"/>
                    <a:gd name="connsiteX10" fmla="*/ 1364159 w 1613651"/>
                    <a:gd name="connsiteY10" fmla="*/ 277178 h 1522471"/>
                    <a:gd name="connsiteX11" fmla="*/ 1279654 w 1613651"/>
                    <a:gd name="connsiteY11" fmla="*/ 449912 h 1522471"/>
                    <a:gd name="connsiteX12" fmla="*/ 1279654 w 1613651"/>
                    <a:gd name="connsiteY12" fmla="*/ 461963 h 1522471"/>
                    <a:gd name="connsiteX13" fmla="*/ 1319894 w 1613651"/>
                    <a:gd name="connsiteY13" fmla="*/ 522220 h 1522471"/>
                    <a:gd name="connsiteX14" fmla="*/ 1331966 w 1613651"/>
                    <a:gd name="connsiteY14" fmla="*/ 526237 h 1522471"/>
                    <a:gd name="connsiteX15" fmla="*/ 1529146 w 1613651"/>
                    <a:gd name="connsiteY15" fmla="*/ 506151 h 1522471"/>
                    <a:gd name="connsiteX16" fmla="*/ 1533170 w 1613651"/>
                    <a:gd name="connsiteY16" fmla="*/ 518202 h 1522471"/>
                    <a:gd name="connsiteX17" fmla="*/ 1589507 w 1613651"/>
                    <a:gd name="connsiteY17" fmla="*/ 666834 h 1522471"/>
                    <a:gd name="connsiteX18" fmla="*/ 1581459 w 1613651"/>
                    <a:gd name="connsiteY18" fmla="*/ 678885 h 1522471"/>
                    <a:gd name="connsiteX19" fmla="*/ 1420496 w 1613651"/>
                    <a:gd name="connsiteY19" fmla="*/ 783329 h 1522471"/>
                    <a:gd name="connsiteX20" fmla="*/ 1416472 w 1613651"/>
                    <a:gd name="connsiteY20" fmla="*/ 791363 h 1522471"/>
                    <a:gd name="connsiteX21" fmla="*/ 1420496 w 1613651"/>
                    <a:gd name="connsiteY21" fmla="*/ 867688 h 1522471"/>
                    <a:gd name="connsiteX22" fmla="*/ 1432568 w 1613651"/>
                    <a:gd name="connsiteY22" fmla="*/ 879739 h 1522471"/>
                    <a:gd name="connsiteX23" fmla="*/ 1609627 w 1613651"/>
                    <a:gd name="connsiteY23" fmla="*/ 960081 h 1522471"/>
                    <a:gd name="connsiteX24" fmla="*/ 1613651 w 1613651"/>
                    <a:gd name="connsiteY24" fmla="*/ 968115 h 1522471"/>
                    <a:gd name="connsiteX25" fmla="*/ 1581459 w 1613651"/>
                    <a:gd name="connsiteY25" fmla="*/ 1124781 h 1522471"/>
                    <a:gd name="connsiteX26" fmla="*/ 1573411 w 1613651"/>
                    <a:gd name="connsiteY26" fmla="*/ 1132815 h 1522471"/>
                    <a:gd name="connsiteX27" fmla="*/ 1380255 w 1613651"/>
                    <a:gd name="connsiteY27" fmla="*/ 1144866 h 1522471"/>
                    <a:gd name="connsiteX28" fmla="*/ 1372207 w 1613651"/>
                    <a:gd name="connsiteY28" fmla="*/ 1148883 h 1522471"/>
                    <a:gd name="connsiteX29" fmla="*/ 1335991 w 1613651"/>
                    <a:gd name="connsiteY29" fmla="*/ 1221190 h 1522471"/>
                    <a:gd name="connsiteX30" fmla="*/ 1335991 w 1613651"/>
                    <a:gd name="connsiteY30" fmla="*/ 1229224 h 1522471"/>
                    <a:gd name="connsiteX31" fmla="*/ 1452688 w 1613651"/>
                    <a:gd name="connsiteY31" fmla="*/ 1389907 h 1522471"/>
                    <a:gd name="connsiteX32" fmla="*/ 1452688 w 1613651"/>
                    <a:gd name="connsiteY32" fmla="*/ 1401959 h 1522471"/>
                    <a:gd name="connsiteX33" fmla="*/ 1344039 w 1613651"/>
                    <a:gd name="connsiteY33" fmla="*/ 1522471 h 1522471"/>
                    <a:gd name="connsiteX34" fmla="*/ 1335991 w 1613651"/>
                    <a:gd name="connsiteY34" fmla="*/ 1522471 h 1522471"/>
                    <a:gd name="connsiteX35" fmla="*/ 1158932 w 1613651"/>
                    <a:gd name="connsiteY35" fmla="*/ 1434095 h 1522471"/>
                    <a:gd name="connsiteX36" fmla="*/ 1150883 w 1613651"/>
                    <a:gd name="connsiteY36" fmla="*/ 1434095 h 1522471"/>
                    <a:gd name="connsiteX37" fmla="*/ 1128315 w 1613651"/>
                    <a:gd name="connsiteY37" fmla="*/ 1438774 h 1522471"/>
                    <a:gd name="connsiteX38" fmla="*/ 1113073 w 1613651"/>
                    <a:gd name="connsiteY38" fmla="*/ 1366790 h 1522471"/>
                    <a:gd name="connsiteX39" fmla="*/ 1161524 w 1613651"/>
                    <a:gd name="connsiteY39" fmla="*/ 1327023 h 1522471"/>
                    <a:gd name="connsiteX40" fmla="*/ 1345313 w 1613651"/>
                    <a:gd name="connsiteY40" fmla="*/ 885625 h 1522471"/>
                    <a:gd name="connsiteX41" fmla="*/ 717818 w 1613651"/>
                    <a:gd name="connsiteY41" fmla="*/ 261395 h 1522471"/>
                    <a:gd name="connsiteX42" fmla="*/ 197489 w 1613651"/>
                    <a:gd name="connsiteY42" fmla="*/ 536612 h 1522471"/>
                    <a:gd name="connsiteX43" fmla="*/ 170794 w 1613651"/>
                    <a:gd name="connsiteY43" fmla="*/ 585538 h 1522471"/>
                    <a:gd name="connsiteX44" fmla="*/ 94809 w 1613651"/>
                    <a:gd name="connsiteY44" fmla="*/ 583894 h 1522471"/>
                    <a:gd name="connsiteX45" fmla="*/ 108650 w 1613651"/>
                    <a:gd name="connsiteY45" fmla="*/ 550339 h 1522471"/>
                    <a:gd name="connsiteX46" fmla="*/ 108650 w 1613651"/>
                    <a:gd name="connsiteY46" fmla="*/ 538288 h 1522471"/>
                    <a:gd name="connsiteX47" fmla="*/ 0 w 1613651"/>
                    <a:gd name="connsiteY47" fmla="*/ 381622 h 1522471"/>
                    <a:gd name="connsiteX48" fmla="*/ 0 w 1613651"/>
                    <a:gd name="connsiteY48" fmla="*/ 365554 h 1522471"/>
                    <a:gd name="connsiteX49" fmla="*/ 100602 w 1613651"/>
                    <a:gd name="connsiteY49" fmla="*/ 245041 h 1522471"/>
                    <a:gd name="connsiteX50" fmla="*/ 112674 w 1613651"/>
                    <a:gd name="connsiteY50" fmla="*/ 245041 h 1522471"/>
                    <a:gd name="connsiteX51" fmla="*/ 285709 w 1613651"/>
                    <a:gd name="connsiteY51" fmla="*/ 329400 h 1522471"/>
                    <a:gd name="connsiteX52" fmla="*/ 297781 w 1613651"/>
                    <a:gd name="connsiteY52" fmla="*/ 329400 h 1522471"/>
                    <a:gd name="connsiteX53" fmla="*/ 358142 w 1613651"/>
                    <a:gd name="connsiteY53" fmla="*/ 289229 h 1522471"/>
                    <a:gd name="connsiteX54" fmla="*/ 362166 w 1613651"/>
                    <a:gd name="connsiteY54" fmla="*/ 281195 h 1522471"/>
                    <a:gd name="connsiteX55" fmla="*/ 346070 w 1613651"/>
                    <a:gd name="connsiteY55" fmla="*/ 84358 h 1522471"/>
                    <a:gd name="connsiteX56" fmla="*/ 350094 w 1613651"/>
                    <a:gd name="connsiteY56" fmla="*/ 80341 h 1522471"/>
                    <a:gd name="connsiteX57" fmla="*/ 503008 w 1613651"/>
                    <a:gd name="connsiteY57" fmla="*/ 24102 h 1522471"/>
                    <a:gd name="connsiteX58" fmla="*/ 515081 w 1613651"/>
                    <a:gd name="connsiteY58" fmla="*/ 28119 h 1522471"/>
                    <a:gd name="connsiteX59" fmla="*/ 619706 w 1613651"/>
                    <a:gd name="connsiteY59" fmla="*/ 188802 h 1522471"/>
                    <a:gd name="connsiteX60" fmla="*/ 627755 w 1613651"/>
                    <a:gd name="connsiteY60" fmla="*/ 196836 h 1522471"/>
                    <a:gd name="connsiteX61" fmla="*/ 704212 w 1613651"/>
                    <a:gd name="connsiteY61" fmla="*/ 188802 h 1522471"/>
                    <a:gd name="connsiteX62" fmla="*/ 716284 w 1613651"/>
                    <a:gd name="connsiteY62" fmla="*/ 180768 h 1522471"/>
                    <a:gd name="connsiteX63" fmla="*/ 796765 w 1613651"/>
                    <a:gd name="connsiteY63" fmla="*/ 4017 h 1522471"/>
                    <a:gd name="connsiteX64" fmla="*/ 804814 w 1613651"/>
                    <a:gd name="connsiteY64" fmla="*/ 0 h 1522471"/>
                    <a:gd name="connsiteX0" fmla="*/ 804814 w 1613651"/>
                    <a:gd name="connsiteY0" fmla="*/ 0 h 1522471"/>
                    <a:gd name="connsiteX1" fmla="*/ 965776 w 1613651"/>
                    <a:gd name="connsiteY1" fmla="*/ 28119 h 1522471"/>
                    <a:gd name="connsiteX2" fmla="*/ 973824 w 1613651"/>
                    <a:gd name="connsiteY2" fmla="*/ 40171 h 1522471"/>
                    <a:gd name="connsiteX3" fmla="*/ 985897 w 1613651"/>
                    <a:gd name="connsiteY3" fmla="*/ 228973 h 1522471"/>
                    <a:gd name="connsiteX4" fmla="*/ 993945 w 1613651"/>
                    <a:gd name="connsiteY4" fmla="*/ 241024 h 1522471"/>
                    <a:gd name="connsiteX5" fmla="*/ 1058330 w 1613651"/>
                    <a:gd name="connsiteY5" fmla="*/ 277178 h 1522471"/>
                    <a:gd name="connsiteX6" fmla="*/ 1074426 w 1613651"/>
                    <a:gd name="connsiteY6" fmla="*/ 269144 h 1522471"/>
                    <a:gd name="connsiteX7" fmla="*/ 1231365 w 1613651"/>
                    <a:gd name="connsiteY7" fmla="*/ 160683 h 1522471"/>
                    <a:gd name="connsiteX8" fmla="*/ 1243437 w 1613651"/>
                    <a:gd name="connsiteY8" fmla="*/ 160683 h 1522471"/>
                    <a:gd name="connsiteX9" fmla="*/ 1364159 w 1613651"/>
                    <a:gd name="connsiteY9" fmla="*/ 265127 h 1522471"/>
                    <a:gd name="connsiteX10" fmla="*/ 1364159 w 1613651"/>
                    <a:gd name="connsiteY10" fmla="*/ 277178 h 1522471"/>
                    <a:gd name="connsiteX11" fmla="*/ 1279654 w 1613651"/>
                    <a:gd name="connsiteY11" fmla="*/ 449912 h 1522471"/>
                    <a:gd name="connsiteX12" fmla="*/ 1279654 w 1613651"/>
                    <a:gd name="connsiteY12" fmla="*/ 461963 h 1522471"/>
                    <a:gd name="connsiteX13" fmla="*/ 1319894 w 1613651"/>
                    <a:gd name="connsiteY13" fmla="*/ 522220 h 1522471"/>
                    <a:gd name="connsiteX14" fmla="*/ 1331966 w 1613651"/>
                    <a:gd name="connsiteY14" fmla="*/ 526237 h 1522471"/>
                    <a:gd name="connsiteX15" fmla="*/ 1529146 w 1613651"/>
                    <a:gd name="connsiteY15" fmla="*/ 506151 h 1522471"/>
                    <a:gd name="connsiteX16" fmla="*/ 1533170 w 1613651"/>
                    <a:gd name="connsiteY16" fmla="*/ 518202 h 1522471"/>
                    <a:gd name="connsiteX17" fmla="*/ 1589507 w 1613651"/>
                    <a:gd name="connsiteY17" fmla="*/ 666834 h 1522471"/>
                    <a:gd name="connsiteX18" fmla="*/ 1581459 w 1613651"/>
                    <a:gd name="connsiteY18" fmla="*/ 678885 h 1522471"/>
                    <a:gd name="connsiteX19" fmla="*/ 1420496 w 1613651"/>
                    <a:gd name="connsiteY19" fmla="*/ 783329 h 1522471"/>
                    <a:gd name="connsiteX20" fmla="*/ 1416472 w 1613651"/>
                    <a:gd name="connsiteY20" fmla="*/ 791363 h 1522471"/>
                    <a:gd name="connsiteX21" fmla="*/ 1420496 w 1613651"/>
                    <a:gd name="connsiteY21" fmla="*/ 867688 h 1522471"/>
                    <a:gd name="connsiteX22" fmla="*/ 1432568 w 1613651"/>
                    <a:gd name="connsiteY22" fmla="*/ 879739 h 1522471"/>
                    <a:gd name="connsiteX23" fmla="*/ 1609627 w 1613651"/>
                    <a:gd name="connsiteY23" fmla="*/ 960081 h 1522471"/>
                    <a:gd name="connsiteX24" fmla="*/ 1613651 w 1613651"/>
                    <a:gd name="connsiteY24" fmla="*/ 968115 h 1522471"/>
                    <a:gd name="connsiteX25" fmla="*/ 1581459 w 1613651"/>
                    <a:gd name="connsiteY25" fmla="*/ 1124781 h 1522471"/>
                    <a:gd name="connsiteX26" fmla="*/ 1573411 w 1613651"/>
                    <a:gd name="connsiteY26" fmla="*/ 1132815 h 1522471"/>
                    <a:gd name="connsiteX27" fmla="*/ 1380255 w 1613651"/>
                    <a:gd name="connsiteY27" fmla="*/ 1144866 h 1522471"/>
                    <a:gd name="connsiteX28" fmla="*/ 1372207 w 1613651"/>
                    <a:gd name="connsiteY28" fmla="*/ 1148883 h 1522471"/>
                    <a:gd name="connsiteX29" fmla="*/ 1335991 w 1613651"/>
                    <a:gd name="connsiteY29" fmla="*/ 1221190 h 1522471"/>
                    <a:gd name="connsiteX30" fmla="*/ 1335991 w 1613651"/>
                    <a:gd name="connsiteY30" fmla="*/ 1229224 h 1522471"/>
                    <a:gd name="connsiteX31" fmla="*/ 1452688 w 1613651"/>
                    <a:gd name="connsiteY31" fmla="*/ 1389907 h 1522471"/>
                    <a:gd name="connsiteX32" fmla="*/ 1452688 w 1613651"/>
                    <a:gd name="connsiteY32" fmla="*/ 1401959 h 1522471"/>
                    <a:gd name="connsiteX33" fmla="*/ 1344039 w 1613651"/>
                    <a:gd name="connsiteY33" fmla="*/ 1522471 h 1522471"/>
                    <a:gd name="connsiteX34" fmla="*/ 1335991 w 1613651"/>
                    <a:gd name="connsiteY34" fmla="*/ 1522471 h 1522471"/>
                    <a:gd name="connsiteX35" fmla="*/ 1158932 w 1613651"/>
                    <a:gd name="connsiteY35" fmla="*/ 1434095 h 1522471"/>
                    <a:gd name="connsiteX36" fmla="*/ 1150883 w 1613651"/>
                    <a:gd name="connsiteY36" fmla="*/ 1434095 h 1522471"/>
                    <a:gd name="connsiteX37" fmla="*/ 1128315 w 1613651"/>
                    <a:gd name="connsiteY37" fmla="*/ 1438774 h 1522471"/>
                    <a:gd name="connsiteX38" fmla="*/ 1113073 w 1613651"/>
                    <a:gd name="connsiteY38" fmla="*/ 1366790 h 1522471"/>
                    <a:gd name="connsiteX39" fmla="*/ 1161524 w 1613651"/>
                    <a:gd name="connsiteY39" fmla="*/ 1327023 h 1522471"/>
                    <a:gd name="connsiteX40" fmla="*/ 1345313 w 1613651"/>
                    <a:gd name="connsiteY40" fmla="*/ 885625 h 1522471"/>
                    <a:gd name="connsiteX41" fmla="*/ 717818 w 1613651"/>
                    <a:gd name="connsiteY41" fmla="*/ 261395 h 1522471"/>
                    <a:gd name="connsiteX42" fmla="*/ 197489 w 1613651"/>
                    <a:gd name="connsiteY42" fmla="*/ 536612 h 1522471"/>
                    <a:gd name="connsiteX43" fmla="*/ 163371 w 1613651"/>
                    <a:gd name="connsiteY43" fmla="*/ 592325 h 1522471"/>
                    <a:gd name="connsiteX44" fmla="*/ 94809 w 1613651"/>
                    <a:gd name="connsiteY44" fmla="*/ 583894 h 1522471"/>
                    <a:gd name="connsiteX45" fmla="*/ 108650 w 1613651"/>
                    <a:gd name="connsiteY45" fmla="*/ 550339 h 1522471"/>
                    <a:gd name="connsiteX46" fmla="*/ 108650 w 1613651"/>
                    <a:gd name="connsiteY46" fmla="*/ 538288 h 1522471"/>
                    <a:gd name="connsiteX47" fmla="*/ 0 w 1613651"/>
                    <a:gd name="connsiteY47" fmla="*/ 381622 h 1522471"/>
                    <a:gd name="connsiteX48" fmla="*/ 0 w 1613651"/>
                    <a:gd name="connsiteY48" fmla="*/ 365554 h 1522471"/>
                    <a:gd name="connsiteX49" fmla="*/ 100602 w 1613651"/>
                    <a:gd name="connsiteY49" fmla="*/ 245041 h 1522471"/>
                    <a:gd name="connsiteX50" fmla="*/ 112674 w 1613651"/>
                    <a:gd name="connsiteY50" fmla="*/ 245041 h 1522471"/>
                    <a:gd name="connsiteX51" fmla="*/ 285709 w 1613651"/>
                    <a:gd name="connsiteY51" fmla="*/ 329400 h 1522471"/>
                    <a:gd name="connsiteX52" fmla="*/ 297781 w 1613651"/>
                    <a:gd name="connsiteY52" fmla="*/ 329400 h 1522471"/>
                    <a:gd name="connsiteX53" fmla="*/ 358142 w 1613651"/>
                    <a:gd name="connsiteY53" fmla="*/ 289229 h 1522471"/>
                    <a:gd name="connsiteX54" fmla="*/ 362166 w 1613651"/>
                    <a:gd name="connsiteY54" fmla="*/ 281195 h 1522471"/>
                    <a:gd name="connsiteX55" fmla="*/ 346070 w 1613651"/>
                    <a:gd name="connsiteY55" fmla="*/ 84358 h 1522471"/>
                    <a:gd name="connsiteX56" fmla="*/ 350094 w 1613651"/>
                    <a:gd name="connsiteY56" fmla="*/ 80341 h 1522471"/>
                    <a:gd name="connsiteX57" fmla="*/ 503008 w 1613651"/>
                    <a:gd name="connsiteY57" fmla="*/ 24102 h 1522471"/>
                    <a:gd name="connsiteX58" fmla="*/ 515081 w 1613651"/>
                    <a:gd name="connsiteY58" fmla="*/ 28119 h 1522471"/>
                    <a:gd name="connsiteX59" fmla="*/ 619706 w 1613651"/>
                    <a:gd name="connsiteY59" fmla="*/ 188802 h 1522471"/>
                    <a:gd name="connsiteX60" fmla="*/ 627755 w 1613651"/>
                    <a:gd name="connsiteY60" fmla="*/ 196836 h 1522471"/>
                    <a:gd name="connsiteX61" fmla="*/ 704212 w 1613651"/>
                    <a:gd name="connsiteY61" fmla="*/ 188802 h 1522471"/>
                    <a:gd name="connsiteX62" fmla="*/ 716284 w 1613651"/>
                    <a:gd name="connsiteY62" fmla="*/ 180768 h 1522471"/>
                    <a:gd name="connsiteX63" fmla="*/ 796765 w 1613651"/>
                    <a:gd name="connsiteY63" fmla="*/ 4017 h 1522471"/>
                    <a:gd name="connsiteX64" fmla="*/ 804814 w 1613651"/>
                    <a:gd name="connsiteY64" fmla="*/ 0 h 1522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613651" h="1522471">
                      <a:moveTo>
                        <a:pt x="804814" y="0"/>
                      </a:moveTo>
                      <a:lnTo>
                        <a:pt x="965776" y="28119"/>
                      </a:lnTo>
                      <a:lnTo>
                        <a:pt x="973824" y="40171"/>
                      </a:lnTo>
                      <a:lnTo>
                        <a:pt x="985897" y="228973"/>
                      </a:lnTo>
                      <a:lnTo>
                        <a:pt x="993945" y="241024"/>
                      </a:lnTo>
                      <a:lnTo>
                        <a:pt x="1058330" y="277178"/>
                      </a:lnTo>
                      <a:lnTo>
                        <a:pt x="1074426" y="269144"/>
                      </a:lnTo>
                      <a:lnTo>
                        <a:pt x="1231365" y="160683"/>
                      </a:lnTo>
                      <a:lnTo>
                        <a:pt x="1243437" y="160683"/>
                      </a:lnTo>
                      <a:lnTo>
                        <a:pt x="1364159" y="265127"/>
                      </a:lnTo>
                      <a:lnTo>
                        <a:pt x="1364159" y="277178"/>
                      </a:lnTo>
                      <a:lnTo>
                        <a:pt x="1279654" y="449912"/>
                      </a:lnTo>
                      <a:lnTo>
                        <a:pt x="1279654" y="461963"/>
                      </a:lnTo>
                      <a:lnTo>
                        <a:pt x="1319894" y="522220"/>
                      </a:lnTo>
                      <a:lnTo>
                        <a:pt x="1331966" y="526237"/>
                      </a:lnTo>
                      <a:lnTo>
                        <a:pt x="1529146" y="506151"/>
                      </a:lnTo>
                      <a:lnTo>
                        <a:pt x="1533170" y="518202"/>
                      </a:lnTo>
                      <a:lnTo>
                        <a:pt x="1589507" y="666834"/>
                      </a:lnTo>
                      <a:lnTo>
                        <a:pt x="1581459" y="678885"/>
                      </a:lnTo>
                      <a:lnTo>
                        <a:pt x="1420496" y="783329"/>
                      </a:lnTo>
                      <a:lnTo>
                        <a:pt x="1416472" y="791363"/>
                      </a:lnTo>
                      <a:lnTo>
                        <a:pt x="1420496" y="867688"/>
                      </a:lnTo>
                      <a:lnTo>
                        <a:pt x="1432568" y="879739"/>
                      </a:lnTo>
                      <a:lnTo>
                        <a:pt x="1609627" y="960081"/>
                      </a:lnTo>
                      <a:lnTo>
                        <a:pt x="1613651" y="968115"/>
                      </a:lnTo>
                      <a:lnTo>
                        <a:pt x="1581459" y="1124781"/>
                      </a:lnTo>
                      <a:lnTo>
                        <a:pt x="1573411" y="1132815"/>
                      </a:lnTo>
                      <a:lnTo>
                        <a:pt x="1380255" y="1144866"/>
                      </a:lnTo>
                      <a:lnTo>
                        <a:pt x="1372207" y="1148883"/>
                      </a:lnTo>
                      <a:lnTo>
                        <a:pt x="1335991" y="1221190"/>
                      </a:lnTo>
                      <a:lnTo>
                        <a:pt x="1335991" y="1229224"/>
                      </a:lnTo>
                      <a:lnTo>
                        <a:pt x="1452688" y="1389907"/>
                      </a:lnTo>
                      <a:lnTo>
                        <a:pt x="1452688" y="1401959"/>
                      </a:lnTo>
                      <a:lnTo>
                        <a:pt x="1344039" y="1522471"/>
                      </a:lnTo>
                      <a:lnTo>
                        <a:pt x="1335991" y="1522471"/>
                      </a:lnTo>
                      <a:lnTo>
                        <a:pt x="1158932" y="1434095"/>
                      </a:lnTo>
                      <a:lnTo>
                        <a:pt x="1150883" y="1434095"/>
                      </a:lnTo>
                      <a:lnTo>
                        <a:pt x="1128315" y="1438774"/>
                      </a:lnTo>
                      <a:lnTo>
                        <a:pt x="1113073" y="1366790"/>
                      </a:lnTo>
                      <a:lnTo>
                        <a:pt x="1161524" y="1327023"/>
                      </a:lnTo>
                      <a:cubicBezTo>
                        <a:pt x="1275078" y="1214059"/>
                        <a:pt x="1345313" y="1058002"/>
                        <a:pt x="1345313" y="885625"/>
                      </a:cubicBezTo>
                      <a:cubicBezTo>
                        <a:pt x="1345313" y="540872"/>
                        <a:pt x="1064374" y="261395"/>
                        <a:pt x="717818" y="261395"/>
                      </a:cubicBezTo>
                      <a:cubicBezTo>
                        <a:pt x="501221" y="261395"/>
                        <a:pt x="310255" y="370566"/>
                        <a:pt x="197489" y="536612"/>
                      </a:cubicBezTo>
                      <a:lnTo>
                        <a:pt x="163371" y="592325"/>
                      </a:lnTo>
                      <a:lnTo>
                        <a:pt x="94809" y="583894"/>
                      </a:lnTo>
                      <a:lnTo>
                        <a:pt x="108650" y="550339"/>
                      </a:lnTo>
                      <a:lnTo>
                        <a:pt x="108650" y="538288"/>
                      </a:lnTo>
                      <a:lnTo>
                        <a:pt x="0" y="381622"/>
                      </a:lnTo>
                      <a:lnTo>
                        <a:pt x="0" y="365554"/>
                      </a:lnTo>
                      <a:lnTo>
                        <a:pt x="100602" y="245041"/>
                      </a:lnTo>
                      <a:lnTo>
                        <a:pt x="112674" y="245041"/>
                      </a:lnTo>
                      <a:lnTo>
                        <a:pt x="285709" y="329400"/>
                      </a:lnTo>
                      <a:lnTo>
                        <a:pt x="297781" y="329400"/>
                      </a:lnTo>
                      <a:lnTo>
                        <a:pt x="358142" y="289229"/>
                      </a:lnTo>
                      <a:lnTo>
                        <a:pt x="362166" y="281195"/>
                      </a:lnTo>
                      <a:lnTo>
                        <a:pt x="346070" y="84358"/>
                      </a:lnTo>
                      <a:lnTo>
                        <a:pt x="350094" y="80341"/>
                      </a:lnTo>
                      <a:lnTo>
                        <a:pt x="503008" y="24102"/>
                      </a:lnTo>
                      <a:lnTo>
                        <a:pt x="515081" y="28119"/>
                      </a:lnTo>
                      <a:lnTo>
                        <a:pt x="619706" y="188802"/>
                      </a:lnTo>
                      <a:lnTo>
                        <a:pt x="627755" y="196836"/>
                      </a:lnTo>
                      <a:lnTo>
                        <a:pt x="704212" y="188802"/>
                      </a:lnTo>
                      <a:lnTo>
                        <a:pt x="716284" y="180768"/>
                      </a:lnTo>
                      <a:lnTo>
                        <a:pt x="796765" y="4017"/>
                      </a:lnTo>
                      <a:lnTo>
                        <a:pt x="804814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47479" tIns="23739" rIns="47479" bIns="23739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7477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" name="Freeform 222"/>
                <p:cNvSpPr/>
                <p:nvPr/>
              </p:nvSpPr>
              <p:spPr>
                <a:xfrm rot="16409426" flipH="1">
                  <a:off x="3331634" y="3918141"/>
                  <a:ext cx="182869" cy="178498"/>
                </a:xfrm>
                <a:custGeom>
                  <a:avLst/>
                  <a:gdLst>
                    <a:gd name="connsiteX0" fmla="*/ 1045029 w 4151088"/>
                    <a:gd name="connsiteY0" fmla="*/ 0 h 4134025"/>
                    <a:gd name="connsiteX1" fmla="*/ 2090058 w 4151088"/>
                    <a:gd name="connsiteY1" fmla="*/ 1045029 h 4134025"/>
                    <a:gd name="connsiteX2" fmla="*/ 2043076 w 4151088"/>
                    <a:gd name="connsiteY2" fmla="*/ 1355789 h 4134025"/>
                    <a:gd name="connsiteX3" fmla="*/ 2041736 w 4151088"/>
                    <a:gd name="connsiteY3" fmla="*/ 1359450 h 4134025"/>
                    <a:gd name="connsiteX4" fmla="*/ 2779147 w 4151088"/>
                    <a:gd name="connsiteY4" fmla="*/ 2096861 h 4134025"/>
                    <a:gd name="connsiteX5" fmla="*/ 2795299 w 4151088"/>
                    <a:gd name="connsiteY5" fmla="*/ 2090950 h 4134025"/>
                    <a:gd name="connsiteX6" fmla="*/ 3106059 w 4151088"/>
                    <a:gd name="connsiteY6" fmla="*/ 2043967 h 4134025"/>
                    <a:gd name="connsiteX7" fmla="*/ 4151088 w 4151088"/>
                    <a:gd name="connsiteY7" fmla="*/ 3088996 h 4134025"/>
                    <a:gd name="connsiteX8" fmla="*/ 4104106 w 4151088"/>
                    <a:gd name="connsiteY8" fmla="*/ 3399756 h 4134025"/>
                    <a:gd name="connsiteX9" fmla="*/ 4073709 w 4151088"/>
                    <a:gd name="connsiteY9" fmla="*/ 3482807 h 4134025"/>
                    <a:gd name="connsiteX10" fmla="*/ 3389081 w 4151088"/>
                    <a:gd name="connsiteY10" fmla="*/ 2798179 h 4134025"/>
                    <a:gd name="connsiteX11" fmla="*/ 2832860 w 4151088"/>
                    <a:gd name="connsiteY11" fmla="*/ 2856769 h 4134025"/>
                    <a:gd name="connsiteX12" fmla="*/ 2752765 w 4151088"/>
                    <a:gd name="connsiteY12" fmla="*/ 3434494 h 4134025"/>
                    <a:gd name="connsiteX13" fmla="*/ 3407667 w 4151088"/>
                    <a:gd name="connsiteY13" fmla="*/ 4089396 h 4134025"/>
                    <a:gd name="connsiteX14" fmla="*/ 3316669 w 4151088"/>
                    <a:gd name="connsiteY14" fmla="*/ 4112794 h 4134025"/>
                    <a:gd name="connsiteX15" fmla="*/ 3106059 w 4151088"/>
                    <a:gd name="connsiteY15" fmla="*/ 4134025 h 4134025"/>
                    <a:gd name="connsiteX16" fmla="*/ 2061030 w 4151088"/>
                    <a:gd name="connsiteY16" fmla="*/ 3088996 h 4134025"/>
                    <a:gd name="connsiteX17" fmla="*/ 2108013 w 4151088"/>
                    <a:gd name="connsiteY17" fmla="*/ 2778236 h 4134025"/>
                    <a:gd name="connsiteX18" fmla="*/ 2118416 w 4151088"/>
                    <a:gd name="connsiteY18" fmla="*/ 2749813 h 4134025"/>
                    <a:gd name="connsiteX19" fmla="*/ 1396704 w 4151088"/>
                    <a:gd name="connsiteY19" fmla="*/ 2028101 h 4134025"/>
                    <a:gd name="connsiteX20" fmla="*/ 1355789 w 4151088"/>
                    <a:gd name="connsiteY20" fmla="*/ 2043076 h 4134025"/>
                    <a:gd name="connsiteX21" fmla="*/ 1045029 w 4151088"/>
                    <a:gd name="connsiteY21" fmla="*/ 2090058 h 4134025"/>
                    <a:gd name="connsiteX22" fmla="*/ 0 w 4151088"/>
                    <a:gd name="connsiteY22" fmla="*/ 1045029 h 4134025"/>
                    <a:gd name="connsiteX23" fmla="*/ 46983 w 4151088"/>
                    <a:gd name="connsiteY23" fmla="*/ 734269 h 4134025"/>
                    <a:gd name="connsiteX24" fmla="*/ 54735 w 4151088"/>
                    <a:gd name="connsiteY24" fmla="*/ 713089 h 4134025"/>
                    <a:gd name="connsiteX25" fmla="*/ 633951 w 4151088"/>
                    <a:gd name="connsiteY25" fmla="*/ 1292306 h 4134025"/>
                    <a:gd name="connsiteX26" fmla="*/ 1132114 w 4151088"/>
                    <a:gd name="connsiteY26" fmla="*/ 1233715 h 4134025"/>
                    <a:gd name="connsiteX27" fmla="*/ 1270266 w 4151088"/>
                    <a:gd name="connsiteY27" fmla="*/ 655990 h 4134025"/>
                    <a:gd name="connsiteX28" fmla="*/ 680821 w 4151088"/>
                    <a:gd name="connsiteY28" fmla="*/ 66545 h 4134025"/>
                    <a:gd name="connsiteX29" fmla="*/ 734269 w 4151088"/>
                    <a:gd name="connsiteY29" fmla="*/ 46983 h 4134025"/>
                    <a:gd name="connsiteX30" fmla="*/ 1045029 w 4151088"/>
                    <a:gd name="connsiteY30" fmla="*/ 0 h 413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4151088" h="4134025">
                      <a:moveTo>
                        <a:pt x="1045029" y="0"/>
                      </a:moveTo>
                      <a:cubicBezTo>
                        <a:pt x="1622183" y="0"/>
                        <a:pt x="2090058" y="467875"/>
                        <a:pt x="2090058" y="1045029"/>
                      </a:cubicBezTo>
                      <a:cubicBezTo>
                        <a:pt x="2090058" y="1153245"/>
                        <a:pt x="2073609" y="1257620"/>
                        <a:pt x="2043076" y="1355789"/>
                      </a:cubicBezTo>
                      <a:lnTo>
                        <a:pt x="2041736" y="1359450"/>
                      </a:lnTo>
                      <a:lnTo>
                        <a:pt x="2779147" y="2096861"/>
                      </a:lnTo>
                      <a:lnTo>
                        <a:pt x="2795299" y="2090950"/>
                      </a:lnTo>
                      <a:cubicBezTo>
                        <a:pt x="2893468" y="2060416"/>
                        <a:pt x="2997843" y="2043967"/>
                        <a:pt x="3106059" y="2043967"/>
                      </a:cubicBezTo>
                      <a:cubicBezTo>
                        <a:pt x="3683213" y="2043967"/>
                        <a:pt x="4151088" y="2511842"/>
                        <a:pt x="4151088" y="3088996"/>
                      </a:cubicBezTo>
                      <a:cubicBezTo>
                        <a:pt x="4151088" y="3197213"/>
                        <a:pt x="4134640" y="3301587"/>
                        <a:pt x="4104106" y="3399756"/>
                      </a:cubicBezTo>
                      <a:lnTo>
                        <a:pt x="4073709" y="3482807"/>
                      </a:lnTo>
                      <a:lnTo>
                        <a:pt x="3389081" y="2798179"/>
                      </a:lnTo>
                      <a:lnTo>
                        <a:pt x="2832860" y="2856769"/>
                      </a:lnTo>
                      <a:lnTo>
                        <a:pt x="2752765" y="3434494"/>
                      </a:lnTo>
                      <a:lnTo>
                        <a:pt x="3407667" y="4089396"/>
                      </a:lnTo>
                      <a:lnTo>
                        <a:pt x="3316669" y="4112794"/>
                      </a:lnTo>
                      <a:cubicBezTo>
                        <a:pt x="3248640" y="4126715"/>
                        <a:pt x="3178204" y="4134025"/>
                        <a:pt x="3106059" y="4134025"/>
                      </a:cubicBezTo>
                      <a:cubicBezTo>
                        <a:pt x="2528905" y="4134025"/>
                        <a:pt x="2061030" y="3666150"/>
                        <a:pt x="2061030" y="3088996"/>
                      </a:cubicBezTo>
                      <a:cubicBezTo>
                        <a:pt x="2061030" y="2980780"/>
                        <a:pt x="2077479" y="2876405"/>
                        <a:pt x="2108013" y="2778236"/>
                      </a:cubicBezTo>
                      <a:lnTo>
                        <a:pt x="2118416" y="2749813"/>
                      </a:lnTo>
                      <a:lnTo>
                        <a:pt x="1396704" y="2028101"/>
                      </a:lnTo>
                      <a:lnTo>
                        <a:pt x="1355789" y="2043076"/>
                      </a:lnTo>
                      <a:cubicBezTo>
                        <a:pt x="1257620" y="2073609"/>
                        <a:pt x="1153246" y="2090058"/>
                        <a:pt x="1045029" y="2090058"/>
                      </a:cubicBezTo>
                      <a:cubicBezTo>
                        <a:pt x="467875" y="2090058"/>
                        <a:pt x="0" y="1622183"/>
                        <a:pt x="0" y="1045029"/>
                      </a:cubicBezTo>
                      <a:cubicBezTo>
                        <a:pt x="0" y="936813"/>
                        <a:pt x="16449" y="832438"/>
                        <a:pt x="46983" y="734269"/>
                      </a:cubicBezTo>
                      <a:lnTo>
                        <a:pt x="54735" y="713089"/>
                      </a:lnTo>
                      <a:lnTo>
                        <a:pt x="633951" y="1292306"/>
                      </a:lnTo>
                      <a:lnTo>
                        <a:pt x="1132114" y="1233715"/>
                      </a:lnTo>
                      <a:lnTo>
                        <a:pt x="1270266" y="655990"/>
                      </a:lnTo>
                      <a:lnTo>
                        <a:pt x="680821" y="66545"/>
                      </a:lnTo>
                      <a:lnTo>
                        <a:pt x="734269" y="46983"/>
                      </a:lnTo>
                      <a:cubicBezTo>
                        <a:pt x="832438" y="16449"/>
                        <a:pt x="936813" y="0"/>
                        <a:pt x="1045029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3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90" name="Circular Arrow 389"/>
            <p:cNvSpPr/>
            <p:nvPr/>
          </p:nvSpPr>
          <p:spPr>
            <a:xfrm>
              <a:off x="375109" y="1437105"/>
              <a:ext cx="1244292" cy="952654"/>
            </a:xfrm>
            <a:prstGeom prst="circularArrow">
              <a:avLst/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1" name="Circular Arrow 390"/>
            <p:cNvSpPr/>
            <p:nvPr/>
          </p:nvSpPr>
          <p:spPr>
            <a:xfrm>
              <a:off x="2059975" y="1444309"/>
              <a:ext cx="1244292" cy="952654"/>
            </a:xfrm>
            <a:prstGeom prst="circularArrow">
              <a:avLst/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2" name="Circular Arrow 391"/>
            <p:cNvSpPr/>
            <p:nvPr/>
          </p:nvSpPr>
          <p:spPr>
            <a:xfrm>
              <a:off x="3727705" y="1446327"/>
              <a:ext cx="1244292" cy="952654"/>
            </a:xfrm>
            <a:prstGeom prst="circularArrow">
              <a:avLst/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3" name="Circular Arrow 392"/>
            <p:cNvSpPr/>
            <p:nvPr/>
          </p:nvSpPr>
          <p:spPr>
            <a:xfrm>
              <a:off x="5437688" y="1433256"/>
              <a:ext cx="1244292" cy="952654"/>
            </a:xfrm>
            <a:prstGeom prst="circularArrow">
              <a:avLst/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4" name="Circular Arrow 393"/>
            <p:cNvSpPr/>
            <p:nvPr/>
          </p:nvSpPr>
          <p:spPr>
            <a:xfrm>
              <a:off x="7087826" y="1439511"/>
              <a:ext cx="1244292" cy="952654"/>
            </a:xfrm>
            <a:prstGeom prst="circularArrow">
              <a:avLst/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401" name="Picture 4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78" y="3896771"/>
            <a:ext cx="829128" cy="829128"/>
          </a:xfrm>
          <a:prstGeom prst="rect">
            <a:avLst/>
          </a:prstGeom>
        </p:spPr>
      </p:pic>
      <p:pic>
        <p:nvPicPr>
          <p:cNvPr id="410" name="Picture 4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891" y="3896771"/>
            <a:ext cx="829128" cy="829128"/>
          </a:xfrm>
          <a:prstGeom prst="rect">
            <a:avLst/>
          </a:prstGeom>
        </p:spPr>
      </p:pic>
      <p:pic>
        <p:nvPicPr>
          <p:cNvPr id="411" name="Picture 4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326" y="3896771"/>
            <a:ext cx="829128" cy="829128"/>
          </a:xfrm>
          <a:prstGeom prst="rect">
            <a:avLst/>
          </a:prstGeom>
        </p:spPr>
      </p:pic>
      <p:pic>
        <p:nvPicPr>
          <p:cNvPr id="412" name="Picture 4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596" y="3896771"/>
            <a:ext cx="829128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48014" y="527474"/>
            <a:ext cx="6807230" cy="552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Example ITC e-commerce projects 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811693" y="2054689"/>
            <a:ext cx="7604348" cy="3960440"/>
          </a:xfrm>
          <a:prstGeom prst="rect">
            <a:avLst/>
          </a:prstGeom>
          <a:blipFill dpi="0" rotWithShape="1">
            <a:blip r:embed="rId3">
              <a:alphaModFix amt="49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" name="Rounded Rectangle 3"/>
          <p:cNvSpPr/>
          <p:nvPr/>
        </p:nvSpPr>
        <p:spPr>
          <a:xfrm>
            <a:off x="296609" y="1291791"/>
            <a:ext cx="2719033" cy="2161822"/>
          </a:xfrm>
          <a:prstGeom prst="roundRect">
            <a:avLst/>
          </a:prstGeom>
          <a:solidFill>
            <a:srgbClr val="007E75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443639" y="3375064"/>
            <a:ext cx="2386079" cy="885235"/>
          </a:xfrm>
          <a:custGeom>
            <a:avLst/>
            <a:gdLst>
              <a:gd name="connsiteX0" fmla="*/ 0 w 2386079"/>
              <a:gd name="connsiteY0" fmla="*/ 0 h 885235"/>
              <a:gd name="connsiteX1" fmla="*/ 2386079 w 2386079"/>
              <a:gd name="connsiteY1" fmla="*/ 0 h 885235"/>
              <a:gd name="connsiteX2" fmla="*/ 2386079 w 2386079"/>
              <a:gd name="connsiteY2" fmla="*/ 885235 h 885235"/>
              <a:gd name="connsiteX3" fmla="*/ 0 w 2386079"/>
              <a:gd name="connsiteY3" fmla="*/ 885235 h 885235"/>
              <a:gd name="connsiteX4" fmla="*/ 0 w 2386079"/>
              <a:gd name="connsiteY4" fmla="*/ 0 h 88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079" h="885235">
                <a:moveTo>
                  <a:pt x="0" y="0"/>
                </a:moveTo>
                <a:lnTo>
                  <a:pt x="2386079" y="0"/>
                </a:lnTo>
                <a:lnTo>
                  <a:pt x="2386079" y="885235"/>
                </a:lnTo>
                <a:lnTo>
                  <a:pt x="0" y="8852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chemeClr val="bg1"/>
                </a:solidFill>
              </a:rPr>
              <a:t>Morocco (2015/2016)</a:t>
            </a:r>
            <a:endParaRPr lang="en-US" sz="1600" kern="12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54350" y="1291791"/>
            <a:ext cx="2719033" cy="2161822"/>
          </a:xfrm>
          <a:prstGeom prst="roundRect">
            <a:avLst/>
          </a:prstGeom>
          <a:solidFill>
            <a:srgbClr val="006699"/>
          </a:solidFill>
          <a:ln w="76200">
            <a:solidFill>
              <a:schemeClr val="bg2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380860" y="3384678"/>
            <a:ext cx="2386079" cy="885235"/>
          </a:xfrm>
          <a:custGeom>
            <a:avLst/>
            <a:gdLst>
              <a:gd name="connsiteX0" fmla="*/ 0 w 2386079"/>
              <a:gd name="connsiteY0" fmla="*/ 0 h 885235"/>
              <a:gd name="connsiteX1" fmla="*/ 2386079 w 2386079"/>
              <a:gd name="connsiteY1" fmla="*/ 0 h 885235"/>
              <a:gd name="connsiteX2" fmla="*/ 2386079 w 2386079"/>
              <a:gd name="connsiteY2" fmla="*/ 885235 h 885235"/>
              <a:gd name="connsiteX3" fmla="*/ 0 w 2386079"/>
              <a:gd name="connsiteY3" fmla="*/ 885235 h 885235"/>
              <a:gd name="connsiteX4" fmla="*/ 0 w 2386079"/>
              <a:gd name="connsiteY4" fmla="*/ 0 h 88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079" h="885235">
                <a:moveTo>
                  <a:pt x="0" y="0"/>
                </a:moveTo>
                <a:lnTo>
                  <a:pt x="2386079" y="0"/>
                </a:lnTo>
                <a:lnTo>
                  <a:pt x="2386079" y="885235"/>
                </a:lnTo>
                <a:lnTo>
                  <a:pt x="0" y="8852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chemeClr val="bg1"/>
                </a:solidFill>
              </a:rPr>
              <a:t>Senegal (2017)</a:t>
            </a:r>
            <a:endParaRPr lang="en-US" sz="1600" kern="12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12091" y="1291791"/>
            <a:ext cx="2719033" cy="2161822"/>
          </a:xfrm>
          <a:prstGeom prst="roundRect">
            <a:avLst/>
          </a:prstGeom>
          <a:solidFill>
            <a:srgbClr val="007E75"/>
          </a:solidFill>
          <a:ln w="76200">
            <a:solidFill>
              <a:schemeClr val="bg2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6320288" y="3384678"/>
            <a:ext cx="2583623" cy="885235"/>
          </a:xfrm>
          <a:custGeom>
            <a:avLst/>
            <a:gdLst>
              <a:gd name="connsiteX0" fmla="*/ 0 w 2583623"/>
              <a:gd name="connsiteY0" fmla="*/ 0 h 885235"/>
              <a:gd name="connsiteX1" fmla="*/ 2583623 w 2583623"/>
              <a:gd name="connsiteY1" fmla="*/ 0 h 885235"/>
              <a:gd name="connsiteX2" fmla="*/ 2583623 w 2583623"/>
              <a:gd name="connsiteY2" fmla="*/ 885235 h 885235"/>
              <a:gd name="connsiteX3" fmla="*/ 0 w 2583623"/>
              <a:gd name="connsiteY3" fmla="*/ 885235 h 885235"/>
              <a:gd name="connsiteX4" fmla="*/ 0 w 2583623"/>
              <a:gd name="connsiteY4" fmla="*/ 0 h 88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3623" h="885235">
                <a:moveTo>
                  <a:pt x="0" y="0"/>
                </a:moveTo>
                <a:lnTo>
                  <a:pt x="2583623" y="0"/>
                </a:lnTo>
                <a:lnTo>
                  <a:pt x="2583623" y="885235"/>
                </a:lnTo>
                <a:lnTo>
                  <a:pt x="0" y="8852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bg1"/>
                </a:solidFill>
              </a:rPr>
              <a:t>Connect UEMOA (2017-)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solidFill>
                <a:schemeClr val="bg1"/>
              </a:solidFill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600" kern="12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6093" y="3861048"/>
            <a:ext cx="2719033" cy="2161822"/>
          </a:xfrm>
          <a:prstGeom prst="roundRect">
            <a:avLst/>
          </a:prstGeom>
          <a:solidFill>
            <a:srgbClr val="007E75"/>
          </a:solidFill>
          <a:ln w="76200">
            <a:solidFill>
              <a:schemeClr val="bg2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428678" y="5972477"/>
            <a:ext cx="2386079" cy="885235"/>
          </a:xfrm>
          <a:custGeom>
            <a:avLst/>
            <a:gdLst>
              <a:gd name="connsiteX0" fmla="*/ 0 w 2386079"/>
              <a:gd name="connsiteY0" fmla="*/ 0 h 885235"/>
              <a:gd name="connsiteX1" fmla="*/ 2386079 w 2386079"/>
              <a:gd name="connsiteY1" fmla="*/ 0 h 885235"/>
              <a:gd name="connsiteX2" fmla="*/ 2386079 w 2386079"/>
              <a:gd name="connsiteY2" fmla="*/ 885235 h 885235"/>
              <a:gd name="connsiteX3" fmla="*/ 0 w 2386079"/>
              <a:gd name="connsiteY3" fmla="*/ 885235 h 885235"/>
              <a:gd name="connsiteX4" fmla="*/ 0 w 2386079"/>
              <a:gd name="connsiteY4" fmla="*/ 0 h 88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079" h="885235">
                <a:moveTo>
                  <a:pt x="0" y="0"/>
                </a:moveTo>
                <a:lnTo>
                  <a:pt x="2386079" y="0"/>
                </a:lnTo>
                <a:lnTo>
                  <a:pt x="2386079" y="885235"/>
                </a:lnTo>
                <a:lnTo>
                  <a:pt x="0" y="8852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chemeClr val="bg1"/>
                </a:solidFill>
              </a:rPr>
              <a:t>Syria (2017)</a:t>
            </a:r>
            <a:endParaRPr lang="en-US" sz="1600" kern="12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13834" y="3861048"/>
            <a:ext cx="2719033" cy="2161822"/>
          </a:xfrm>
          <a:prstGeom prst="roundRect">
            <a:avLst/>
          </a:prstGeom>
          <a:solidFill>
            <a:srgbClr val="006699"/>
          </a:solidFill>
          <a:ln w="76200">
            <a:solidFill>
              <a:schemeClr val="bg2">
                <a:lumMod val="6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3420827" y="5970846"/>
            <a:ext cx="2386079" cy="885235"/>
          </a:xfrm>
          <a:custGeom>
            <a:avLst/>
            <a:gdLst>
              <a:gd name="connsiteX0" fmla="*/ 0 w 2386079"/>
              <a:gd name="connsiteY0" fmla="*/ 0 h 885235"/>
              <a:gd name="connsiteX1" fmla="*/ 2386079 w 2386079"/>
              <a:gd name="connsiteY1" fmla="*/ 0 h 885235"/>
              <a:gd name="connsiteX2" fmla="*/ 2386079 w 2386079"/>
              <a:gd name="connsiteY2" fmla="*/ 885235 h 885235"/>
              <a:gd name="connsiteX3" fmla="*/ 0 w 2386079"/>
              <a:gd name="connsiteY3" fmla="*/ 885235 h 885235"/>
              <a:gd name="connsiteX4" fmla="*/ 0 w 2386079"/>
              <a:gd name="connsiteY4" fmla="*/ 0 h 88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079" h="885235">
                <a:moveTo>
                  <a:pt x="0" y="0"/>
                </a:moveTo>
                <a:lnTo>
                  <a:pt x="2386079" y="0"/>
                </a:lnTo>
                <a:lnTo>
                  <a:pt x="2386079" y="885235"/>
                </a:lnTo>
                <a:lnTo>
                  <a:pt x="0" y="8852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chemeClr val="bg1"/>
                </a:solidFill>
              </a:rPr>
              <a:t>Asian LDCs (2017)</a:t>
            </a:r>
            <a:endParaRPr lang="en-US" sz="1600" kern="12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71576" y="3861048"/>
            <a:ext cx="2719033" cy="2161822"/>
          </a:xfrm>
          <a:prstGeom prst="roundRect">
            <a:avLst/>
          </a:prstGeom>
          <a:solidFill>
            <a:srgbClr val="007E75"/>
          </a:solidFill>
          <a:ln w="76200">
            <a:solidFill>
              <a:srgbClr val="F89A2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 17"/>
          <p:cNvSpPr/>
          <p:nvPr/>
        </p:nvSpPr>
        <p:spPr>
          <a:xfrm>
            <a:off x="6378568" y="5970846"/>
            <a:ext cx="2386079" cy="885235"/>
          </a:xfrm>
          <a:custGeom>
            <a:avLst/>
            <a:gdLst>
              <a:gd name="connsiteX0" fmla="*/ 0 w 2386079"/>
              <a:gd name="connsiteY0" fmla="*/ 0 h 885235"/>
              <a:gd name="connsiteX1" fmla="*/ 2386079 w 2386079"/>
              <a:gd name="connsiteY1" fmla="*/ 0 h 885235"/>
              <a:gd name="connsiteX2" fmla="*/ 2386079 w 2386079"/>
              <a:gd name="connsiteY2" fmla="*/ 885235 h 885235"/>
              <a:gd name="connsiteX3" fmla="*/ 0 w 2386079"/>
              <a:gd name="connsiteY3" fmla="*/ 885235 h 885235"/>
              <a:gd name="connsiteX4" fmla="*/ 0 w 2386079"/>
              <a:gd name="connsiteY4" fmla="*/ 0 h 88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079" h="885235">
                <a:moveTo>
                  <a:pt x="0" y="0"/>
                </a:moveTo>
                <a:lnTo>
                  <a:pt x="2386079" y="0"/>
                </a:lnTo>
                <a:lnTo>
                  <a:pt x="2386079" y="885235"/>
                </a:lnTo>
                <a:lnTo>
                  <a:pt x="0" y="8852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Rwanda (2017-2019):</a:t>
            </a:r>
            <a:endParaRPr lang="en-US" sz="1600" kern="1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518" y="1415680"/>
            <a:ext cx="23676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chemeClr val="bg2"/>
              </a:solidFill>
            </a:endParaRPr>
          </a:p>
          <a:p>
            <a:r>
              <a:rPr lang="en-GB" sz="1400" dirty="0">
                <a:solidFill>
                  <a:schemeClr val="bg2"/>
                </a:solidFill>
              </a:rPr>
              <a:t>Establishing a formal commercial presence in Europe to enable Moroccan sellers to receive international payments and  correctly handle duties and domestic taxes.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332883" y="1408621"/>
            <a:ext cx="23676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chemeClr val="bg2"/>
              </a:solidFill>
            </a:endParaRPr>
          </a:p>
          <a:p>
            <a:r>
              <a:rPr lang="en-GB" sz="1400" dirty="0">
                <a:solidFill>
                  <a:schemeClr val="bg2"/>
                </a:solidFill>
              </a:rPr>
              <a:t>Helping </a:t>
            </a:r>
            <a:r>
              <a:rPr lang="en-GB" sz="1400" dirty="0" smtClean="0">
                <a:solidFill>
                  <a:schemeClr val="bg2"/>
                </a:solidFill>
              </a:rPr>
              <a:t>young entrepreneurs in </a:t>
            </a:r>
            <a:r>
              <a:rPr lang="en-GB" sz="1400" dirty="0">
                <a:solidFill>
                  <a:schemeClr val="bg2"/>
                </a:solidFill>
              </a:rPr>
              <a:t>Senegal to reach buyers around the world with the launch of an online platform that will connect with global e-commerce marketplaces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11760" y="1423948"/>
            <a:ext cx="2367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chemeClr val="bg2"/>
              </a:solidFill>
            </a:endParaRPr>
          </a:p>
          <a:p>
            <a:r>
              <a:rPr lang="en-US" sz="1400" dirty="0">
                <a:solidFill>
                  <a:schemeClr val="bg2"/>
                </a:solidFill>
              </a:rPr>
              <a:t>Locally-managed B2B online marketplace / directory across 8 countries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3633" y="4054005"/>
            <a:ext cx="236768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chemeClr val="bg2"/>
              </a:solidFill>
            </a:endParaRPr>
          </a:p>
          <a:p>
            <a:r>
              <a:rPr lang="en-GB" sz="1400" dirty="0" smtClean="0">
                <a:solidFill>
                  <a:schemeClr val="bg2"/>
                </a:solidFill>
              </a:rPr>
              <a:t>Setting </a:t>
            </a:r>
            <a:r>
              <a:rPr lang="en-GB" sz="1400" dirty="0">
                <a:solidFill>
                  <a:schemeClr val="bg2"/>
                </a:solidFill>
              </a:rPr>
              <a:t>up export arrangements for handicrafts from Syria to connect internally displaced women artisans to global markets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399257" y="3983338"/>
            <a:ext cx="23676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chemeClr val="bg2"/>
              </a:solidFill>
            </a:endParaRPr>
          </a:p>
          <a:p>
            <a:r>
              <a:rPr lang="en-GB" sz="1400" dirty="0">
                <a:solidFill>
                  <a:schemeClr val="bg2"/>
                </a:solidFill>
              </a:rPr>
              <a:t>Helping </a:t>
            </a:r>
            <a:r>
              <a:rPr lang="en-GB" sz="1400" dirty="0" smtClean="0">
                <a:solidFill>
                  <a:schemeClr val="bg2"/>
                </a:solidFill>
              </a:rPr>
              <a:t>young entrepreneurs in </a:t>
            </a:r>
            <a:r>
              <a:rPr lang="en-GB" sz="1400" dirty="0">
                <a:solidFill>
                  <a:schemeClr val="bg2"/>
                </a:solidFill>
              </a:rPr>
              <a:t>Senegal to reach buyers around the world with the launch of an online platform that will connect with global e-commerce marketplaces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20280" y="3970468"/>
            <a:ext cx="2367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chemeClr val="bg2"/>
              </a:solidFill>
            </a:endParaRPr>
          </a:p>
          <a:p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Boost understanding among small firms and service partners in Rwanda of what it takes to succeed in e-commerce; Enabling access to markets and providing firms the tools and support </a:t>
            </a:r>
            <a:r>
              <a:rPr lang="en-GB" sz="1400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trade online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5205" y="6484861"/>
            <a:ext cx="7068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/>
              <a:t>+ 2018: Central America (Women handicraft producers), Central Asia, Qatar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325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 title">
  <a:themeElements>
    <a:clrScheme name="ITC color">
      <a:dk1>
        <a:srgbClr val="595959"/>
      </a:dk1>
      <a:lt1>
        <a:srgbClr val="595959"/>
      </a:lt1>
      <a:dk2>
        <a:srgbClr val="36A7E9"/>
      </a:dk2>
      <a:lt2>
        <a:srgbClr val="FFFFFF"/>
      </a:lt2>
      <a:accent1>
        <a:srgbClr val="36A7E9"/>
      </a:accent1>
      <a:accent2>
        <a:srgbClr val="636363"/>
      </a:accent2>
      <a:accent3>
        <a:srgbClr val="C1413B"/>
      </a:accent3>
      <a:accent4>
        <a:srgbClr val="789C3C"/>
      </a:accent4>
      <a:accent5>
        <a:srgbClr val="424884"/>
      </a:accent5>
      <a:accent6>
        <a:srgbClr val="8F0063"/>
      </a:accent6>
      <a:hlink>
        <a:srgbClr val="36A7E9"/>
      </a:hlink>
      <a:folHlink>
        <a:srgbClr val="36A7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itle" id="{3E86C065-0ACB-4DA9-87BA-9AB59F7BB2F0}" vid="{963B1C16-E4E6-4C48-9C8B-34DC9E35AC9C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PowerPoint_EN</Template>
  <TotalTime>401</TotalTime>
  <Words>414</Words>
  <Application>Microsoft Office PowerPoint</Application>
  <PresentationFormat>On-screen Show (4:3)</PresentationFormat>
  <Paragraphs>71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 Math</vt:lpstr>
      <vt:lpstr>黑体</vt:lpstr>
      <vt:lpstr>Symbol</vt:lpstr>
      <vt:lpstr>Wingdings</vt:lpstr>
      <vt:lpstr>Custom Design</vt:lpstr>
      <vt:lpstr>Presentation title</vt:lpstr>
      <vt:lpstr>1_Custom Design</vt:lpstr>
      <vt:lpstr>Inclusivity</vt:lpstr>
      <vt:lpstr>Main bottlenecks are in cross-border delivery and e-payment</vt:lpstr>
      <vt:lpstr>PowerPoint Presentation</vt:lpstr>
      <vt:lpstr>(Some) Dimensions of inclusivity</vt:lpstr>
      <vt:lpstr>E-commerce provides opportunities for micro firms in Africa to start trading</vt:lpstr>
      <vt:lpstr>African companies have higher interest to invest in e-commerce  A third of the respondents from Africa have plans to (further) invest in e-commerce in the next three years.   </vt:lpstr>
      <vt:lpstr>The programme</vt:lpstr>
      <vt:lpstr>PowerPoint Presentation</vt:lpstr>
    </vt:vector>
  </TitlesOfParts>
  <Company>International Trade Centre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Judith Ueberschaer</dc:creator>
  <cp:lastModifiedBy>Jean Bertrand Azapmo</cp:lastModifiedBy>
  <cp:revision>45</cp:revision>
  <dcterms:created xsi:type="dcterms:W3CDTF">2018-04-18T08:06:06Z</dcterms:created>
  <dcterms:modified xsi:type="dcterms:W3CDTF">2018-07-18T11:08:15Z</dcterms:modified>
</cp:coreProperties>
</file>